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
  </p:notesMasterIdLst>
  <p:sldIdLst>
    <p:sldId id="256" r:id="rId2"/>
    <p:sldId id="267" r:id="rId3"/>
    <p:sldId id="337" r:id="rId4"/>
    <p:sldId id="298" r:id="rId5"/>
    <p:sldId id="301" r:id="rId6"/>
    <p:sldId id="299" r:id="rId7"/>
    <p:sldId id="300" r:id="rId8"/>
    <p:sldId id="302" r:id="rId9"/>
    <p:sldId id="270" r:id="rId10"/>
    <p:sldId id="271" r:id="rId11"/>
    <p:sldId id="330" r:id="rId12"/>
    <p:sldId id="329" r:id="rId13"/>
    <p:sldId id="269" r:id="rId14"/>
    <p:sldId id="268" r:id="rId15"/>
    <p:sldId id="266" r:id="rId16"/>
    <p:sldId id="306" r:id="rId17"/>
    <p:sldId id="263" r:id="rId18"/>
    <p:sldId id="303" r:id="rId19"/>
    <p:sldId id="310" r:id="rId20"/>
    <p:sldId id="307" r:id="rId21"/>
    <p:sldId id="309" r:id="rId22"/>
    <p:sldId id="264" r:id="rId23"/>
    <p:sldId id="291" r:id="rId24"/>
    <p:sldId id="334" r:id="rId25"/>
    <p:sldId id="321" r:id="rId26"/>
    <p:sldId id="285" r:id="rId27"/>
    <p:sldId id="278" r:id="rId28"/>
    <p:sldId id="292" r:id="rId29"/>
    <p:sldId id="279" r:id="rId30"/>
    <p:sldId id="335" r:id="rId31"/>
    <p:sldId id="317" r:id="rId32"/>
    <p:sldId id="286" r:id="rId33"/>
    <p:sldId id="293" r:id="rId34"/>
    <p:sldId id="325" r:id="rId35"/>
    <p:sldId id="327" r:id="rId36"/>
    <p:sldId id="326" r:id="rId37"/>
    <p:sldId id="280" r:id="rId38"/>
    <p:sldId id="287" r:id="rId39"/>
    <p:sldId id="336" r:id="rId40"/>
    <p:sldId id="294" r:id="rId41"/>
    <p:sldId id="281" r:id="rId42"/>
    <p:sldId id="288" r:id="rId43"/>
    <p:sldId id="316" r:id="rId44"/>
    <p:sldId id="295" r:id="rId45"/>
    <p:sldId id="290" r:id="rId46"/>
    <p:sldId id="323" r:id="rId47"/>
    <p:sldId id="289" r:id="rId48"/>
    <p:sldId id="328" r:id="rId49"/>
    <p:sldId id="331" r:id="rId50"/>
    <p:sldId id="296" r:id="rId51"/>
    <p:sldId id="297" r:id="rId52"/>
    <p:sldId id="332" r:id="rId53"/>
    <p:sldId id="275" r:id="rId54"/>
    <p:sldId id="277" r:id="rId55"/>
    <p:sldId id="259" r:id="rId56"/>
    <p:sldId id="258" r:id="rId57"/>
    <p:sldId id="260" r:id="rId58"/>
    <p:sldId id="262" r:id="rId59"/>
    <p:sldId id="322" r:id="rId60"/>
    <p:sldId id="324" r:id="rId61"/>
    <p:sldId id="333" r:id="rId62"/>
  </p:sldIdLst>
  <p:sldSz cx="9906000" cy="6858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7D6"/>
    <a:srgbClr val="ECECEC"/>
    <a:srgbClr val="0397D6"/>
    <a:srgbClr val="622135"/>
    <a:srgbClr val="800000"/>
    <a:srgbClr val="EFEE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63" autoAdjust="0"/>
    <p:restoredTop sz="90216" autoAdjust="0"/>
  </p:normalViewPr>
  <p:slideViewPr>
    <p:cSldViewPr snapToGrid="0" showGuides="1">
      <p:cViewPr varScale="1">
        <p:scale>
          <a:sx n="102" d="100"/>
          <a:sy n="102" d="100"/>
        </p:scale>
        <p:origin x="1566" y="96"/>
      </p:cViewPr>
      <p:guideLst>
        <p:guide orient="horz" pos="2136"/>
        <p:guide pos="31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image" Target="../media/image3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E09618-C8A2-446A-89F5-F9E2DE7864EC}" type="doc">
      <dgm:prSet loTypeId="urn:microsoft.com/office/officeart/2005/8/layout/process1" loCatId="process" qsTypeId="urn:microsoft.com/office/officeart/2005/8/quickstyle/simple1" qsCatId="simple" csTypeId="urn:microsoft.com/office/officeart/2005/8/colors/accent1_2" csCatId="accent1" phldr="1"/>
      <dgm:spPr/>
    </dgm:pt>
    <dgm:pt modelId="{8D32C26D-7732-40A5-A691-9F7C092E3D10}">
      <dgm:prSet phldrT="[Text]"/>
      <dgm:spPr/>
      <dgm:t>
        <a:bodyPr/>
        <a:lstStyle/>
        <a:p>
          <a:r>
            <a:rPr lang="en-US" dirty="0" smtClean="0"/>
            <a:t>Visitor</a:t>
          </a:r>
          <a:endParaRPr lang="en-US" dirty="0"/>
        </a:p>
      </dgm:t>
    </dgm:pt>
    <dgm:pt modelId="{8CFD4D1B-E45F-4CD0-BE6F-484CFDD3CAA5}" type="parTrans" cxnId="{C4E9A6D6-5CBC-49EF-8524-6B2E1DD2F2BE}">
      <dgm:prSet/>
      <dgm:spPr/>
      <dgm:t>
        <a:bodyPr/>
        <a:lstStyle/>
        <a:p>
          <a:endParaRPr lang="en-US"/>
        </a:p>
      </dgm:t>
    </dgm:pt>
    <dgm:pt modelId="{B82B2B5B-4FF0-46E4-BD30-AFE8B41D30DB}" type="sibTrans" cxnId="{C4E9A6D6-5CBC-49EF-8524-6B2E1DD2F2BE}">
      <dgm:prSet/>
      <dgm:spPr/>
      <dgm:t>
        <a:bodyPr/>
        <a:lstStyle/>
        <a:p>
          <a:endParaRPr lang="en-US"/>
        </a:p>
      </dgm:t>
    </dgm:pt>
    <dgm:pt modelId="{AFB94658-EF3A-4C52-9535-71F08B605F95}">
      <dgm:prSet phldrT="[Text]"/>
      <dgm:spPr/>
      <dgm:t>
        <a:bodyPr/>
        <a:lstStyle/>
        <a:p>
          <a:r>
            <a:rPr lang="en-US" dirty="0"/>
            <a:t>Novice</a:t>
          </a:r>
        </a:p>
      </dgm:t>
    </dgm:pt>
    <dgm:pt modelId="{0C248BA5-4CA7-4D04-9129-B64ACBD20D2B}" type="parTrans" cxnId="{6E6FA381-B880-43BF-9FAD-9F0EE2C7E760}">
      <dgm:prSet/>
      <dgm:spPr/>
      <dgm:t>
        <a:bodyPr/>
        <a:lstStyle/>
        <a:p>
          <a:endParaRPr lang="en-US"/>
        </a:p>
      </dgm:t>
    </dgm:pt>
    <dgm:pt modelId="{34DD06C3-B162-4B1A-A3B2-51E4486B4229}" type="sibTrans" cxnId="{6E6FA381-B880-43BF-9FAD-9F0EE2C7E760}">
      <dgm:prSet/>
      <dgm:spPr/>
      <dgm:t>
        <a:bodyPr/>
        <a:lstStyle/>
        <a:p>
          <a:endParaRPr lang="en-US"/>
        </a:p>
      </dgm:t>
    </dgm:pt>
    <dgm:pt modelId="{BB4FC394-E5E4-42EE-A74A-36E8FD4EE20B}">
      <dgm:prSet phldrT="[Text]"/>
      <dgm:spPr/>
      <dgm:t>
        <a:bodyPr/>
        <a:lstStyle/>
        <a:p>
          <a:r>
            <a:rPr lang="en-US" dirty="0"/>
            <a:t>Regular</a:t>
          </a:r>
        </a:p>
      </dgm:t>
    </dgm:pt>
    <dgm:pt modelId="{1D972896-2D5E-48BF-AE44-7096B61E6681}" type="parTrans" cxnId="{46605B13-F4BC-4A0A-8CDF-05E10779D49A}">
      <dgm:prSet/>
      <dgm:spPr/>
      <dgm:t>
        <a:bodyPr/>
        <a:lstStyle/>
        <a:p>
          <a:endParaRPr lang="en-US"/>
        </a:p>
      </dgm:t>
    </dgm:pt>
    <dgm:pt modelId="{1D54FD2E-8766-4EA9-A8BA-C724FFC31DE6}" type="sibTrans" cxnId="{46605B13-F4BC-4A0A-8CDF-05E10779D49A}">
      <dgm:prSet/>
      <dgm:spPr/>
      <dgm:t>
        <a:bodyPr/>
        <a:lstStyle/>
        <a:p>
          <a:endParaRPr lang="en-US"/>
        </a:p>
      </dgm:t>
    </dgm:pt>
    <dgm:pt modelId="{D9362580-9DFD-4135-B886-DDED90BEFD17}">
      <dgm:prSet/>
      <dgm:spPr/>
      <dgm:t>
        <a:bodyPr/>
        <a:lstStyle/>
        <a:p>
          <a:r>
            <a:rPr lang="en-US" dirty="0"/>
            <a:t>Leader</a:t>
          </a:r>
        </a:p>
      </dgm:t>
    </dgm:pt>
    <dgm:pt modelId="{04698DCF-56FC-4313-98F4-C8EB9280F92B}" type="parTrans" cxnId="{CA5EB651-5274-46DE-86AD-0B6FCCE1466E}">
      <dgm:prSet/>
      <dgm:spPr/>
      <dgm:t>
        <a:bodyPr/>
        <a:lstStyle/>
        <a:p>
          <a:endParaRPr lang="en-US"/>
        </a:p>
      </dgm:t>
    </dgm:pt>
    <dgm:pt modelId="{59A1137F-50C8-45C0-90BA-39575B7592D0}" type="sibTrans" cxnId="{CA5EB651-5274-46DE-86AD-0B6FCCE1466E}">
      <dgm:prSet/>
      <dgm:spPr/>
      <dgm:t>
        <a:bodyPr/>
        <a:lstStyle/>
        <a:p>
          <a:endParaRPr lang="en-US"/>
        </a:p>
      </dgm:t>
    </dgm:pt>
    <dgm:pt modelId="{1D069246-7829-490F-B336-703AE1B14D10}">
      <dgm:prSet/>
      <dgm:spPr/>
      <dgm:t>
        <a:bodyPr/>
        <a:lstStyle/>
        <a:p>
          <a:r>
            <a:rPr lang="en-US" dirty="0"/>
            <a:t>Elder</a:t>
          </a:r>
        </a:p>
      </dgm:t>
    </dgm:pt>
    <dgm:pt modelId="{E933AD2C-E2EE-4E3F-AD40-6C043D027559}" type="parTrans" cxnId="{3C77AB5E-4370-4DC1-8BAA-1A9F86F1D338}">
      <dgm:prSet/>
      <dgm:spPr/>
      <dgm:t>
        <a:bodyPr/>
        <a:lstStyle/>
        <a:p>
          <a:endParaRPr lang="en-US"/>
        </a:p>
      </dgm:t>
    </dgm:pt>
    <dgm:pt modelId="{56B59112-2A70-4499-8937-CDC230887747}" type="sibTrans" cxnId="{3C77AB5E-4370-4DC1-8BAA-1A9F86F1D338}">
      <dgm:prSet/>
      <dgm:spPr/>
      <dgm:t>
        <a:bodyPr/>
        <a:lstStyle/>
        <a:p>
          <a:endParaRPr lang="en-US"/>
        </a:p>
      </dgm:t>
    </dgm:pt>
    <dgm:pt modelId="{BCDEF771-F265-4001-B3E1-AB8F905613A5}" type="pres">
      <dgm:prSet presAssocID="{B0E09618-C8A2-446A-89F5-F9E2DE7864EC}" presName="Name0" presStyleCnt="0">
        <dgm:presLayoutVars>
          <dgm:dir/>
          <dgm:resizeHandles val="exact"/>
        </dgm:presLayoutVars>
      </dgm:prSet>
      <dgm:spPr/>
    </dgm:pt>
    <dgm:pt modelId="{6B91EFDF-6BF6-4362-9FEA-3C9993EFAF23}" type="pres">
      <dgm:prSet presAssocID="{8D32C26D-7732-40A5-A691-9F7C092E3D10}" presName="node" presStyleLbl="node1" presStyleIdx="0" presStyleCnt="5">
        <dgm:presLayoutVars>
          <dgm:bulletEnabled val="1"/>
        </dgm:presLayoutVars>
      </dgm:prSet>
      <dgm:spPr/>
      <dgm:t>
        <a:bodyPr/>
        <a:lstStyle/>
        <a:p>
          <a:endParaRPr lang="en-MY"/>
        </a:p>
      </dgm:t>
    </dgm:pt>
    <dgm:pt modelId="{C5A0E657-E16F-44A9-A473-AE68DA1FFA85}" type="pres">
      <dgm:prSet presAssocID="{B82B2B5B-4FF0-46E4-BD30-AFE8B41D30DB}" presName="sibTrans" presStyleLbl="sibTrans2D1" presStyleIdx="0" presStyleCnt="4"/>
      <dgm:spPr/>
      <dgm:t>
        <a:bodyPr/>
        <a:lstStyle/>
        <a:p>
          <a:endParaRPr lang="en-MY"/>
        </a:p>
      </dgm:t>
    </dgm:pt>
    <dgm:pt modelId="{8E3CCF30-4460-4627-8734-245CA01DA2C7}" type="pres">
      <dgm:prSet presAssocID="{B82B2B5B-4FF0-46E4-BD30-AFE8B41D30DB}" presName="connectorText" presStyleLbl="sibTrans2D1" presStyleIdx="0" presStyleCnt="4"/>
      <dgm:spPr/>
      <dgm:t>
        <a:bodyPr/>
        <a:lstStyle/>
        <a:p>
          <a:endParaRPr lang="en-MY"/>
        </a:p>
      </dgm:t>
    </dgm:pt>
    <dgm:pt modelId="{025E0B4B-8523-41F3-9082-CB07BF80FA7F}" type="pres">
      <dgm:prSet presAssocID="{AFB94658-EF3A-4C52-9535-71F08B605F95}" presName="node" presStyleLbl="node1" presStyleIdx="1" presStyleCnt="5">
        <dgm:presLayoutVars>
          <dgm:bulletEnabled val="1"/>
        </dgm:presLayoutVars>
      </dgm:prSet>
      <dgm:spPr/>
      <dgm:t>
        <a:bodyPr/>
        <a:lstStyle/>
        <a:p>
          <a:endParaRPr lang="en-MY"/>
        </a:p>
      </dgm:t>
    </dgm:pt>
    <dgm:pt modelId="{210B1135-9497-4051-BDA9-9EA87698FD7F}" type="pres">
      <dgm:prSet presAssocID="{34DD06C3-B162-4B1A-A3B2-51E4486B4229}" presName="sibTrans" presStyleLbl="sibTrans2D1" presStyleIdx="1" presStyleCnt="4"/>
      <dgm:spPr/>
      <dgm:t>
        <a:bodyPr/>
        <a:lstStyle/>
        <a:p>
          <a:endParaRPr lang="en-MY"/>
        </a:p>
      </dgm:t>
    </dgm:pt>
    <dgm:pt modelId="{5290CE00-E7B1-448F-97D8-27322CC4EDBF}" type="pres">
      <dgm:prSet presAssocID="{34DD06C3-B162-4B1A-A3B2-51E4486B4229}" presName="connectorText" presStyleLbl="sibTrans2D1" presStyleIdx="1" presStyleCnt="4"/>
      <dgm:spPr/>
      <dgm:t>
        <a:bodyPr/>
        <a:lstStyle/>
        <a:p>
          <a:endParaRPr lang="en-MY"/>
        </a:p>
      </dgm:t>
    </dgm:pt>
    <dgm:pt modelId="{5E56BF1A-6A62-4703-AD30-97231960B9C8}" type="pres">
      <dgm:prSet presAssocID="{BB4FC394-E5E4-42EE-A74A-36E8FD4EE20B}" presName="node" presStyleLbl="node1" presStyleIdx="2" presStyleCnt="5">
        <dgm:presLayoutVars>
          <dgm:bulletEnabled val="1"/>
        </dgm:presLayoutVars>
      </dgm:prSet>
      <dgm:spPr/>
      <dgm:t>
        <a:bodyPr/>
        <a:lstStyle/>
        <a:p>
          <a:endParaRPr lang="en-MY"/>
        </a:p>
      </dgm:t>
    </dgm:pt>
    <dgm:pt modelId="{1995AB3B-EAB4-4D76-8F94-53DA1FF6EB12}" type="pres">
      <dgm:prSet presAssocID="{1D54FD2E-8766-4EA9-A8BA-C724FFC31DE6}" presName="sibTrans" presStyleLbl="sibTrans2D1" presStyleIdx="2" presStyleCnt="4"/>
      <dgm:spPr/>
      <dgm:t>
        <a:bodyPr/>
        <a:lstStyle/>
        <a:p>
          <a:endParaRPr lang="en-MY"/>
        </a:p>
      </dgm:t>
    </dgm:pt>
    <dgm:pt modelId="{077D463A-3547-4A27-8952-D736B083CA43}" type="pres">
      <dgm:prSet presAssocID="{1D54FD2E-8766-4EA9-A8BA-C724FFC31DE6}" presName="connectorText" presStyleLbl="sibTrans2D1" presStyleIdx="2" presStyleCnt="4"/>
      <dgm:spPr/>
      <dgm:t>
        <a:bodyPr/>
        <a:lstStyle/>
        <a:p>
          <a:endParaRPr lang="en-MY"/>
        </a:p>
      </dgm:t>
    </dgm:pt>
    <dgm:pt modelId="{DDB3D523-8DEF-4C46-909A-5D90C2CA30D8}" type="pres">
      <dgm:prSet presAssocID="{D9362580-9DFD-4135-B886-DDED90BEFD17}" presName="node" presStyleLbl="node1" presStyleIdx="3" presStyleCnt="5">
        <dgm:presLayoutVars>
          <dgm:bulletEnabled val="1"/>
        </dgm:presLayoutVars>
      </dgm:prSet>
      <dgm:spPr/>
      <dgm:t>
        <a:bodyPr/>
        <a:lstStyle/>
        <a:p>
          <a:endParaRPr lang="en-MY"/>
        </a:p>
      </dgm:t>
    </dgm:pt>
    <dgm:pt modelId="{E14FA010-721E-45E0-B0BC-73D5A4C1C17C}" type="pres">
      <dgm:prSet presAssocID="{59A1137F-50C8-45C0-90BA-39575B7592D0}" presName="sibTrans" presStyleLbl="sibTrans2D1" presStyleIdx="3" presStyleCnt="4"/>
      <dgm:spPr/>
      <dgm:t>
        <a:bodyPr/>
        <a:lstStyle/>
        <a:p>
          <a:endParaRPr lang="en-MY"/>
        </a:p>
      </dgm:t>
    </dgm:pt>
    <dgm:pt modelId="{5550E0B3-693A-45DE-84B3-CEE2E8B3CEE9}" type="pres">
      <dgm:prSet presAssocID="{59A1137F-50C8-45C0-90BA-39575B7592D0}" presName="connectorText" presStyleLbl="sibTrans2D1" presStyleIdx="3" presStyleCnt="4"/>
      <dgm:spPr/>
      <dgm:t>
        <a:bodyPr/>
        <a:lstStyle/>
        <a:p>
          <a:endParaRPr lang="en-MY"/>
        </a:p>
      </dgm:t>
    </dgm:pt>
    <dgm:pt modelId="{8D544FDC-6B7E-47DC-B79B-5287D6E8F073}" type="pres">
      <dgm:prSet presAssocID="{1D069246-7829-490F-B336-703AE1B14D10}" presName="node" presStyleLbl="node1" presStyleIdx="4" presStyleCnt="5">
        <dgm:presLayoutVars>
          <dgm:bulletEnabled val="1"/>
        </dgm:presLayoutVars>
      </dgm:prSet>
      <dgm:spPr/>
      <dgm:t>
        <a:bodyPr/>
        <a:lstStyle/>
        <a:p>
          <a:endParaRPr lang="en-MY"/>
        </a:p>
      </dgm:t>
    </dgm:pt>
  </dgm:ptLst>
  <dgm:cxnLst>
    <dgm:cxn modelId="{46605B13-F4BC-4A0A-8CDF-05E10779D49A}" srcId="{B0E09618-C8A2-446A-89F5-F9E2DE7864EC}" destId="{BB4FC394-E5E4-42EE-A74A-36E8FD4EE20B}" srcOrd="2" destOrd="0" parTransId="{1D972896-2D5E-48BF-AE44-7096B61E6681}" sibTransId="{1D54FD2E-8766-4EA9-A8BA-C724FFC31DE6}"/>
    <dgm:cxn modelId="{3C77AB5E-4370-4DC1-8BAA-1A9F86F1D338}" srcId="{B0E09618-C8A2-446A-89F5-F9E2DE7864EC}" destId="{1D069246-7829-490F-B336-703AE1B14D10}" srcOrd="4" destOrd="0" parTransId="{E933AD2C-E2EE-4E3F-AD40-6C043D027559}" sibTransId="{56B59112-2A70-4499-8937-CDC230887747}"/>
    <dgm:cxn modelId="{C0BD9C19-8C5C-4648-A806-3BE15F54E1AF}" type="presOf" srcId="{1D54FD2E-8766-4EA9-A8BA-C724FFC31DE6}" destId="{1995AB3B-EAB4-4D76-8F94-53DA1FF6EB12}" srcOrd="0" destOrd="0" presId="urn:microsoft.com/office/officeart/2005/8/layout/process1"/>
    <dgm:cxn modelId="{6E6FA381-B880-43BF-9FAD-9F0EE2C7E760}" srcId="{B0E09618-C8A2-446A-89F5-F9E2DE7864EC}" destId="{AFB94658-EF3A-4C52-9535-71F08B605F95}" srcOrd="1" destOrd="0" parTransId="{0C248BA5-4CA7-4D04-9129-B64ACBD20D2B}" sibTransId="{34DD06C3-B162-4B1A-A3B2-51E4486B4229}"/>
    <dgm:cxn modelId="{5DC0281C-5577-4CCA-AEE7-05306BD4F281}" type="presOf" srcId="{34DD06C3-B162-4B1A-A3B2-51E4486B4229}" destId="{210B1135-9497-4051-BDA9-9EA87698FD7F}" srcOrd="0" destOrd="0" presId="urn:microsoft.com/office/officeart/2005/8/layout/process1"/>
    <dgm:cxn modelId="{E957AB6F-913C-482A-BC81-BBFCC8138C7B}" type="presOf" srcId="{59A1137F-50C8-45C0-90BA-39575B7592D0}" destId="{E14FA010-721E-45E0-B0BC-73D5A4C1C17C}" srcOrd="0" destOrd="0" presId="urn:microsoft.com/office/officeart/2005/8/layout/process1"/>
    <dgm:cxn modelId="{DF40BA6E-6FF8-4F4E-BB08-9C09B7626C2C}" type="presOf" srcId="{D9362580-9DFD-4135-B886-DDED90BEFD17}" destId="{DDB3D523-8DEF-4C46-909A-5D90C2CA30D8}" srcOrd="0" destOrd="0" presId="urn:microsoft.com/office/officeart/2005/8/layout/process1"/>
    <dgm:cxn modelId="{1723C13D-88CB-452C-B1E7-E4ACB042CBFA}" type="presOf" srcId="{59A1137F-50C8-45C0-90BA-39575B7592D0}" destId="{5550E0B3-693A-45DE-84B3-CEE2E8B3CEE9}" srcOrd="1" destOrd="0" presId="urn:microsoft.com/office/officeart/2005/8/layout/process1"/>
    <dgm:cxn modelId="{C4E9A6D6-5CBC-49EF-8524-6B2E1DD2F2BE}" srcId="{B0E09618-C8A2-446A-89F5-F9E2DE7864EC}" destId="{8D32C26D-7732-40A5-A691-9F7C092E3D10}" srcOrd="0" destOrd="0" parTransId="{8CFD4D1B-E45F-4CD0-BE6F-484CFDD3CAA5}" sibTransId="{B82B2B5B-4FF0-46E4-BD30-AFE8B41D30DB}"/>
    <dgm:cxn modelId="{9310C8F7-218D-4B17-BDF7-6E3843292977}" type="presOf" srcId="{B82B2B5B-4FF0-46E4-BD30-AFE8B41D30DB}" destId="{8E3CCF30-4460-4627-8734-245CA01DA2C7}" srcOrd="1" destOrd="0" presId="urn:microsoft.com/office/officeart/2005/8/layout/process1"/>
    <dgm:cxn modelId="{CA5EB651-5274-46DE-86AD-0B6FCCE1466E}" srcId="{B0E09618-C8A2-446A-89F5-F9E2DE7864EC}" destId="{D9362580-9DFD-4135-B886-DDED90BEFD17}" srcOrd="3" destOrd="0" parTransId="{04698DCF-56FC-4313-98F4-C8EB9280F92B}" sibTransId="{59A1137F-50C8-45C0-90BA-39575B7592D0}"/>
    <dgm:cxn modelId="{B2ACA40F-49C8-4FE2-ABDB-F7D361E5E091}" type="presOf" srcId="{1D54FD2E-8766-4EA9-A8BA-C724FFC31DE6}" destId="{077D463A-3547-4A27-8952-D736B083CA43}" srcOrd="1" destOrd="0" presId="urn:microsoft.com/office/officeart/2005/8/layout/process1"/>
    <dgm:cxn modelId="{8DF5C690-350F-4DD2-8F6B-8085E624E490}" type="presOf" srcId="{1D069246-7829-490F-B336-703AE1B14D10}" destId="{8D544FDC-6B7E-47DC-B79B-5287D6E8F073}" srcOrd="0" destOrd="0" presId="urn:microsoft.com/office/officeart/2005/8/layout/process1"/>
    <dgm:cxn modelId="{2FC5D557-1021-4ACB-9F27-0FB50CB3DBD6}" type="presOf" srcId="{B82B2B5B-4FF0-46E4-BD30-AFE8B41D30DB}" destId="{C5A0E657-E16F-44A9-A473-AE68DA1FFA85}" srcOrd="0" destOrd="0" presId="urn:microsoft.com/office/officeart/2005/8/layout/process1"/>
    <dgm:cxn modelId="{BE9F7B2A-F295-4F6F-A785-3935262B2EEA}" type="presOf" srcId="{34DD06C3-B162-4B1A-A3B2-51E4486B4229}" destId="{5290CE00-E7B1-448F-97D8-27322CC4EDBF}" srcOrd="1" destOrd="0" presId="urn:microsoft.com/office/officeart/2005/8/layout/process1"/>
    <dgm:cxn modelId="{7FA6AC54-4A67-48E0-8501-A0020B20071E}" type="presOf" srcId="{AFB94658-EF3A-4C52-9535-71F08B605F95}" destId="{025E0B4B-8523-41F3-9082-CB07BF80FA7F}" srcOrd="0" destOrd="0" presId="urn:microsoft.com/office/officeart/2005/8/layout/process1"/>
    <dgm:cxn modelId="{5D0F3487-7D37-4BB7-9AC4-8A9E15A1C43F}" type="presOf" srcId="{B0E09618-C8A2-446A-89F5-F9E2DE7864EC}" destId="{BCDEF771-F265-4001-B3E1-AB8F905613A5}" srcOrd="0" destOrd="0" presId="urn:microsoft.com/office/officeart/2005/8/layout/process1"/>
    <dgm:cxn modelId="{B0605EAE-56FB-4ABA-A3D9-CA3E4CE793F2}" type="presOf" srcId="{BB4FC394-E5E4-42EE-A74A-36E8FD4EE20B}" destId="{5E56BF1A-6A62-4703-AD30-97231960B9C8}" srcOrd="0" destOrd="0" presId="urn:microsoft.com/office/officeart/2005/8/layout/process1"/>
    <dgm:cxn modelId="{878C40AD-D744-4FFF-9194-07AC3B1AD2E7}" type="presOf" srcId="{8D32C26D-7732-40A5-A691-9F7C092E3D10}" destId="{6B91EFDF-6BF6-4362-9FEA-3C9993EFAF23}" srcOrd="0" destOrd="0" presId="urn:microsoft.com/office/officeart/2005/8/layout/process1"/>
    <dgm:cxn modelId="{F660DF55-49F9-4BB5-BFDD-E80A789DEE89}" type="presParOf" srcId="{BCDEF771-F265-4001-B3E1-AB8F905613A5}" destId="{6B91EFDF-6BF6-4362-9FEA-3C9993EFAF23}" srcOrd="0" destOrd="0" presId="urn:microsoft.com/office/officeart/2005/8/layout/process1"/>
    <dgm:cxn modelId="{21ABD8E1-66AC-4622-81B7-B6F29E87532A}" type="presParOf" srcId="{BCDEF771-F265-4001-B3E1-AB8F905613A5}" destId="{C5A0E657-E16F-44A9-A473-AE68DA1FFA85}" srcOrd="1" destOrd="0" presId="urn:microsoft.com/office/officeart/2005/8/layout/process1"/>
    <dgm:cxn modelId="{54855173-0970-4E35-A685-DFAD0EF2D4BE}" type="presParOf" srcId="{C5A0E657-E16F-44A9-A473-AE68DA1FFA85}" destId="{8E3CCF30-4460-4627-8734-245CA01DA2C7}" srcOrd="0" destOrd="0" presId="urn:microsoft.com/office/officeart/2005/8/layout/process1"/>
    <dgm:cxn modelId="{CD8783C1-9822-404E-BD01-315C82B123FF}" type="presParOf" srcId="{BCDEF771-F265-4001-B3E1-AB8F905613A5}" destId="{025E0B4B-8523-41F3-9082-CB07BF80FA7F}" srcOrd="2" destOrd="0" presId="urn:microsoft.com/office/officeart/2005/8/layout/process1"/>
    <dgm:cxn modelId="{6E3B4351-4E0C-464C-A45F-E35483C2B41A}" type="presParOf" srcId="{BCDEF771-F265-4001-B3E1-AB8F905613A5}" destId="{210B1135-9497-4051-BDA9-9EA87698FD7F}" srcOrd="3" destOrd="0" presId="urn:microsoft.com/office/officeart/2005/8/layout/process1"/>
    <dgm:cxn modelId="{C010AD43-BCE0-4EA5-96A4-5FF5430EBEEF}" type="presParOf" srcId="{210B1135-9497-4051-BDA9-9EA87698FD7F}" destId="{5290CE00-E7B1-448F-97D8-27322CC4EDBF}" srcOrd="0" destOrd="0" presId="urn:microsoft.com/office/officeart/2005/8/layout/process1"/>
    <dgm:cxn modelId="{E82BA98C-B776-448C-BEF9-9FFB38BC4CD7}" type="presParOf" srcId="{BCDEF771-F265-4001-B3E1-AB8F905613A5}" destId="{5E56BF1A-6A62-4703-AD30-97231960B9C8}" srcOrd="4" destOrd="0" presId="urn:microsoft.com/office/officeart/2005/8/layout/process1"/>
    <dgm:cxn modelId="{6A05363E-84BF-4AA9-92DD-5C02047223B9}" type="presParOf" srcId="{BCDEF771-F265-4001-B3E1-AB8F905613A5}" destId="{1995AB3B-EAB4-4D76-8F94-53DA1FF6EB12}" srcOrd="5" destOrd="0" presId="urn:microsoft.com/office/officeart/2005/8/layout/process1"/>
    <dgm:cxn modelId="{61E4DEFE-D963-4324-BE89-A1330519938D}" type="presParOf" srcId="{1995AB3B-EAB4-4D76-8F94-53DA1FF6EB12}" destId="{077D463A-3547-4A27-8952-D736B083CA43}" srcOrd="0" destOrd="0" presId="urn:microsoft.com/office/officeart/2005/8/layout/process1"/>
    <dgm:cxn modelId="{8223E7C3-CA64-4262-B718-91EBA9FF16D1}" type="presParOf" srcId="{BCDEF771-F265-4001-B3E1-AB8F905613A5}" destId="{DDB3D523-8DEF-4C46-909A-5D90C2CA30D8}" srcOrd="6" destOrd="0" presId="urn:microsoft.com/office/officeart/2005/8/layout/process1"/>
    <dgm:cxn modelId="{B48747D7-C276-4681-AFBE-9B46EF060F8B}" type="presParOf" srcId="{BCDEF771-F265-4001-B3E1-AB8F905613A5}" destId="{E14FA010-721E-45E0-B0BC-73D5A4C1C17C}" srcOrd="7" destOrd="0" presId="urn:microsoft.com/office/officeart/2005/8/layout/process1"/>
    <dgm:cxn modelId="{BD7006D2-EC00-4BB7-9F80-1B5B3A6D1736}" type="presParOf" srcId="{E14FA010-721E-45E0-B0BC-73D5A4C1C17C}" destId="{5550E0B3-693A-45DE-84B3-CEE2E8B3CEE9}" srcOrd="0" destOrd="0" presId="urn:microsoft.com/office/officeart/2005/8/layout/process1"/>
    <dgm:cxn modelId="{066DD699-5C58-491D-8E49-616B61A5B616}" type="presParOf" srcId="{BCDEF771-F265-4001-B3E1-AB8F905613A5}" destId="{8D544FDC-6B7E-47DC-B79B-5287D6E8F073}" srcOrd="8"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8483D6A-4EBE-4196-A4F4-5B8988248D23}"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MY"/>
        </a:p>
      </dgm:t>
    </dgm:pt>
    <dgm:pt modelId="{3089E4AA-841A-403C-A01B-FBC8B91733E0}">
      <dgm:prSet phldrT="[Text]" custT="1"/>
      <dgm:spPr/>
      <dgm:t>
        <a:bodyPr/>
        <a:lstStyle/>
        <a:p>
          <a:r>
            <a:rPr lang="en-US" sz="4000" b="1" dirty="0" smtClean="0"/>
            <a:t>JCI MEMBERS</a:t>
          </a:r>
          <a:endParaRPr lang="en-MY" sz="4000" b="1" dirty="0"/>
        </a:p>
      </dgm:t>
    </dgm:pt>
    <dgm:pt modelId="{AD26026F-38CC-436D-872C-4F55D14E7B8E}" type="parTrans" cxnId="{5931944B-8AB7-459A-8D0C-091787083D5F}">
      <dgm:prSet/>
      <dgm:spPr/>
      <dgm:t>
        <a:bodyPr/>
        <a:lstStyle/>
        <a:p>
          <a:endParaRPr lang="en-MY"/>
        </a:p>
      </dgm:t>
    </dgm:pt>
    <dgm:pt modelId="{4E61E9C9-2D71-40FE-ADF8-C82D27BF3874}" type="sibTrans" cxnId="{5931944B-8AB7-459A-8D0C-091787083D5F}">
      <dgm:prSet/>
      <dgm:spPr/>
      <dgm:t>
        <a:bodyPr/>
        <a:lstStyle/>
        <a:p>
          <a:endParaRPr lang="en-MY"/>
        </a:p>
      </dgm:t>
    </dgm:pt>
    <dgm:pt modelId="{B96325B3-0BBA-40D5-A3D5-DF5D823631DE}">
      <dgm:prSet phldrT="[Text]"/>
      <dgm:spPr/>
      <dgm:t>
        <a:bodyPr/>
        <a:lstStyle/>
        <a:p>
          <a:r>
            <a:rPr lang="en-US" dirty="0" smtClean="0"/>
            <a:t>JCIM Membership Development Commission</a:t>
          </a:r>
          <a:endParaRPr lang="en-MY" dirty="0"/>
        </a:p>
      </dgm:t>
    </dgm:pt>
    <dgm:pt modelId="{D328C0C3-5EFB-4B73-849C-6CBD11917015}" type="parTrans" cxnId="{321F8597-A917-4375-A9CD-9DF399F45637}">
      <dgm:prSet/>
      <dgm:spPr/>
      <dgm:t>
        <a:bodyPr/>
        <a:lstStyle/>
        <a:p>
          <a:endParaRPr lang="en-MY"/>
        </a:p>
      </dgm:t>
    </dgm:pt>
    <dgm:pt modelId="{2DB5B31A-FD05-4817-94F4-A06D6759CFAD}" type="sibTrans" cxnId="{321F8597-A917-4375-A9CD-9DF399F45637}">
      <dgm:prSet/>
      <dgm:spPr/>
      <dgm:t>
        <a:bodyPr/>
        <a:lstStyle/>
        <a:p>
          <a:endParaRPr lang="en-MY"/>
        </a:p>
      </dgm:t>
    </dgm:pt>
    <dgm:pt modelId="{ED523D64-6B80-4BF4-A95C-0C9605C7CCA2}">
      <dgm:prSet phldrT="[Text]"/>
      <dgm:spPr/>
      <dgm:t>
        <a:bodyPr/>
        <a:lstStyle/>
        <a:p>
          <a:r>
            <a:rPr lang="en-US" dirty="0" smtClean="0"/>
            <a:t>JCIM Local Organization Strategic Planning Committee</a:t>
          </a:r>
          <a:endParaRPr lang="en-MY" dirty="0"/>
        </a:p>
      </dgm:t>
    </dgm:pt>
    <dgm:pt modelId="{6518A255-B2B2-4E63-960A-239702490FA5}" type="parTrans" cxnId="{C39D7E33-725E-44FE-8C2D-9E43C5D5DE3D}">
      <dgm:prSet/>
      <dgm:spPr/>
      <dgm:t>
        <a:bodyPr/>
        <a:lstStyle/>
        <a:p>
          <a:endParaRPr lang="en-MY"/>
        </a:p>
      </dgm:t>
    </dgm:pt>
    <dgm:pt modelId="{466FBEDF-80AC-493F-8ECC-EB14EA0584DE}" type="sibTrans" cxnId="{C39D7E33-725E-44FE-8C2D-9E43C5D5DE3D}">
      <dgm:prSet/>
      <dgm:spPr/>
      <dgm:t>
        <a:bodyPr/>
        <a:lstStyle/>
        <a:p>
          <a:endParaRPr lang="en-MY"/>
        </a:p>
      </dgm:t>
    </dgm:pt>
    <dgm:pt modelId="{DB2723A4-3ECC-45F4-9F67-BE89AAFCF032}">
      <dgm:prSet phldrT="[Text]"/>
      <dgm:spPr/>
      <dgm:t>
        <a:bodyPr/>
        <a:lstStyle/>
        <a:p>
          <a:r>
            <a:rPr lang="en-US" dirty="0" smtClean="0"/>
            <a:t>Government, Civil Society, Public/Private Sectors</a:t>
          </a:r>
          <a:endParaRPr lang="en-MY" dirty="0"/>
        </a:p>
      </dgm:t>
    </dgm:pt>
    <dgm:pt modelId="{93A0BE3A-6635-411E-803B-9806270F6AF7}" type="parTrans" cxnId="{22C1745D-907A-4440-AADD-66EFFB370A10}">
      <dgm:prSet/>
      <dgm:spPr/>
      <dgm:t>
        <a:bodyPr/>
        <a:lstStyle/>
        <a:p>
          <a:endParaRPr lang="en-MY"/>
        </a:p>
      </dgm:t>
    </dgm:pt>
    <dgm:pt modelId="{9A5EAA9E-077E-4651-AB07-3BB6509EE41C}" type="sibTrans" cxnId="{22C1745D-907A-4440-AADD-66EFFB370A10}">
      <dgm:prSet/>
      <dgm:spPr/>
      <dgm:t>
        <a:bodyPr/>
        <a:lstStyle/>
        <a:p>
          <a:endParaRPr lang="en-MY"/>
        </a:p>
      </dgm:t>
    </dgm:pt>
    <dgm:pt modelId="{8F5141B9-AADE-4F03-8075-F14590911B48}">
      <dgm:prSet/>
      <dgm:spPr/>
      <dgm:t>
        <a:bodyPr/>
        <a:lstStyle/>
        <a:p>
          <a:r>
            <a:rPr lang="en-US" dirty="0" smtClean="0"/>
            <a:t>Public Community</a:t>
          </a:r>
          <a:endParaRPr lang="en-MY" dirty="0"/>
        </a:p>
      </dgm:t>
    </dgm:pt>
    <dgm:pt modelId="{46EBB7D4-FCCF-4D5C-BA43-DD07C3D19CA5}" type="parTrans" cxnId="{32FBDF83-C465-40A9-A8F9-B37CF9F65164}">
      <dgm:prSet/>
      <dgm:spPr/>
      <dgm:t>
        <a:bodyPr/>
        <a:lstStyle/>
        <a:p>
          <a:endParaRPr lang="en-MY"/>
        </a:p>
      </dgm:t>
    </dgm:pt>
    <dgm:pt modelId="{93DDE835-9ACD-497F-B8B3-EC99BDA41E0E}" type="sibTrans" cxnId="{32FBDF83-C465-40A9-A8F9-B37CF9F65164}">
      <dgm:prSet/>
      <dgm:spPr/>
      <dgm:t>
        <a:bodyPr/>
        <a:lstStyle/>
        <a:p>
          <a:endParaRPr lang="en-MY"/>
        </a:p>
      </dgm:t>
    </dgm:pt>
    <dgm:pt modelId="{E6B96A88-533F-41BC-BC25-C2458911B6CF}" type="pres">
      <dgm:prSet presAssocID="{48483D6A-4EBE-4196-A4F4-5B8988248D23}" presName="composite" presStyleCnt="0">
        <dgm:presLayoutVars>
          <dgm:chMax val="1"/>
          <dgm:dir/>
          <dgm:resizeHandles val="exact"/>
        </dgm:presLayoutVars>
      </dgm:prSet>
      <dgm:spPr/>
      <dgm:t>
        <a:bodyPr/>
        <a:lstStyle/>
        <a:p>
          <a:endParaRPr lang="en-MY"/>
        </a:p>
      </dgm:t>
    </dgm:pt>
    <dgm:pt modelId="{7DC34D02-F4BA-4798-BB1C-F1576AB4534F}" type="pres">
      <dgm:prSet presAssocID="{3089E4AA-841A-403C-A01B-FBC8B91733E0}" presName="roof" presStyleLbl="dkBgShp" presStyleIdx="0" presStyleCnt="2" custLinFactNeighborX="-824" custLinFactNeighborY="-27370"/>
      <dgm:spPr/>
      <dgm:t>
        <a:bodyPr/>
        <a:lstStyle/>
        <a:p>
          <a:endParaRPr lang="en-MY"/>
        </a:p>
      </dgm:t>
    </dgm:pt>
    <dgm:pt modelId="{3C3C478B-2583-41DA-97BF-7C265958EBAF}" type="pres">
      <dgm:prSet presAssocID="{3089E4AA-841A-403C-A01B-FBC8B91733E0}" presName="pillars" presStyleCnt="0"/>
      <dgm:spPr/>
    </dgm:pt>
    <dgm:pt modelId="{C9C4DDB3-2E28-49F4-A5A7-78B59C5C1712}" type="pres">
      <dgm:prSet presAssocID="{3089E4AA-841A-403C-A01B-FBC8B91733E0}" presName="pillar1" presStyleLbl="node1" presStyleIdx="0" presStyleCnt="4">
        <dgm:presLayoutVars>
          <dgm:bulletEnabled val="1"/>
        </dgm:presLayoutVars>
      </dgm:prSet>
      <dgm:spPr/>
      <dgm:t>
        <a:bodyPr/>
        <a:lstStyle/>
        <a:p>
          <a:endParaRPr lang="en-MY"/>
        </a:p>
      </dgm:t>
    </dgm:pt>
    <dgm:pt modelId="{4EB755CC-4B90-403F-A95E-64ADA268F2C3}" type="pres">
      <dgm:prSet presAssocID="{ED523D64-6B80-4BF4-A95C-0C9605C7CCA2}" presName="pillarX" presStyleLbl="node1" presStyleIdx="1" presStyleCnt="4">
        <dgm:presLayoutVars>
          <dgm:bulletEnabled val="1"/>
        </dgm:presLayoutVars>
      </dgm:prSet>
      <dgm:spPr/>
      <dgm:t>
        <a:bodyPr/>
        <a:lstStyle/>
        <a:p>
          <a:endParaRPr lang="en-MY"/>
        </a:p>
      </dgm:t>
    </dgm:pt>
    <dgm:pt modelId="{F2E99805-7C5F-4A3C-AB21-A5D913376D37}" type="pres">
      <dgm:prSet presAssocID="{DB2723A4-3ECC-45F4-9F67-BE89AAFCF032}" presName="pillarX" presStyleLbl="node1" presStyleIdx="2" presStyleCnt="4">
        <dgm:presLayoutVars>
          <dgm:bulletEnabled val="1"/>
        </dgm:presLayoutVars>
      </dgm:prSet>
      <dgm:spPr/>
      <dgm:t>
        <a:bodyPr/>
        <a:lstStyle/>
        <a:p>
          <a:endParaRPr lang="en-MY"/>
        </a:p>
      </dgm:t>
    </dgm:pt>
    <dgm:pt modelId="{AA963247-87D2-470C-8CCD-CCF14E8F491C}" type="pres">
      <dgm:prSet presAssocID="{8F5141B9-AADE-4F03-8075-F14590911B48}" presName="pillarX" presStyleLbl="node1" presStyleIdx="3" presStyleCnt="4">
        <dgm:presLayoutVars>
          <dgm:bulletEnabled val="1"/>
        </dgm:presLayoutVars>
      </dgm:prSet>
      <dgm:spPr/>
      <dgm:t>
        <a:bodyPr/>
        <a:lstStyle/>
        <a:p>
          <a:endParaRPr lang="en-MY"/>
        </a:p>
      </dgm:t>
    </dgm:pt>
    <dgm:pt modelId="{2E13516E-66EF-405C-AEC7-4CBD8B143264}" type="pres">
      <dgm:prSet presAssocID="{3089E4AA-841A-403C-A01B-FBC8B91733E0}" presName="base" presStyleLbl="dkBgShp" presStyleIdx="1" presStyleCnt="2"/>
      <dgm:spPr/>
    </dgm:pt>
  </dgm:ptLst>
  <dgm:cxnLst>
    <dgm:cxn modelId="{22C1745D-907A-4440-AADD-66EFFB370A10}" srcId="{3089E4AA-841A-403C-A01B-FBC8B91733E0}" destId="{DB2723A4-3ECC-45F4-9F67-BE89AAFCF032}" srcOrd="2" destOrd="0" parTransId="{93A0BE3A-6635-411E-803B-9806270F6AF7}" sibTransId="{9A5EAA9E-077E-4651-AB07-3BB6509EE41C}"/>
    <dgm:cxn modelId="{1F416B5A-EF3A-4C0D-9ED6-9B284906A72F}" type="presOf" srcId="{3089E4AA-841A-403C-A01B-FBC8B91733E0}" destId="{7DC34D02-F4BA-4798-BB1C-F1576AB4534F}" srcOrd="0" destOrd="0" presId="urn:microsoft.com/office/officeart/2005/8/layout/hList3"/>
    <dgm:cxn modelId="{5FB02641-093B-45CD-9B2F-91B0A0B23571}" type="presOf" srcId="{DB2723A4-3ECC-45F4-9F67-BE89AAFCF032}" destId="{F2E99805-7C5F-4A3C-AB21-A5D913376D37}" srcOrd="0" destOrd="0" presId="urn:microsoft.com/office/officeart/2005/8/layout/hList3"/>
    <dgm:cxn modelId="{892E0904-E2EC-4D12-84ED-3B302DFFE980}" type="presOf" srcId="{48483D6A-4EBE-4196-A4F4-5B8988248D23}" destId="{E6B96A88-533F-41BC-BC25-C2458911B6CF}" srcOrd="0" destOrd="0" presId="urn:microsoft.com/office/officeart/2005/8/layout/hList3"/>
    <dgm:cxn modelId="{C39D7E33-725E-44FE-8C2D-9E43C5D5DE3D}" srcId="{3089E4AA-841A-403C-A01B-FBC8B91733E0}" destId="{ED523D64-6B80-4BF4-A95C-0C9605C7CCA2}" srcOrd="1" destOrd="0" parTransId="{6518A255-B2B2-4E63-960A-239702490FA5}" sibTransId="{466FBEDF-80AC-493F-8ECC-EB14EA0584DE}"/>
    <dgm:cxn modelId="{2BE52402-764C-432F-8E0F-170A9DFF2337}" type="presOf" srcId="{ED523D64-6B80-4BF4-A95C-0C9605C7CCA2}" destId="{4EB755CC-4B90-403F-A95E-64ADA268F2C3}" srcOrd="0" destOrd="0" presId="urn:microsoft.com/office/officeart/2005/8/layout/hList3"/>
    <dgm:cxn modelId="{32FBDF83-C465-40A9-A8F9-B37CF9F65164}" srcId="{3089E4AA-841A-403C-A01B-FBC8B91733E0}" destId="{8F5141B9-AADE-4F03-8075-F14590911B48}" srcOrd="3" destOrd="0" parTransId="{46EBB7D4-FCCF-4D5C-BA43-DD07C3D19CA5}" sibTransId="{93DDE835-9ACD-497F-B8B3-EC99BDA41E0E}"/>
    <dgm:cxn modelId="{B66172A7-BDCB-411D-BBC8-337C7C619FDA}" type="presOf" srcId="{B96325B3-0BBA-40D5-A3D5-DF5D823631DE}" destId="{C9C4DDB3-2E28-49F4-A5A7-78B59C5C1712}" srcOrd="0" destOrd="0" presId="urn:microsoft.com/office/officeart/2005/8/layout/hList3"/>
    <dgm:cxn modelId="{005DCD73-D5AC-4879-BE27-B81C78A30888}" type="presOf" srcId="{8F5141B9-AADE-4F03-8075-F14590911B48}" destId="{AA963247-87D2-470C-8CCD-CCF14E8F491C}" srcOrd="0" destOrd="0" presId="urn:microsoft.com/office/officeart/2005/8/layout/hList3"/>
    <dgm:cxn modelId="{5931944B-8AB7-459A-8D0C-091787083D5F}" srcId="{48483D6A-4EBE-4196-A4F4-5B8988248D23}" destId="{3089E4AA-841A-403C-A01B-FBC8B91733E0}" srcOrd="0" destOrd="0" parTransId="{AD26026F-38CC-436D-872C-4F55D14E7B8E}" sibTransId="{4E61E9C9-2D71-40FE-ADF8-C82D27BF3874}"/>
    <dgm:cxn modelId="{321F8597-A917-4375-A9CD-9DF399F45637}" srcId="{3089E4AA-841A-403C-A01B-FBC8B91733E0}" destId="{B96325B3-0BBA-40D5-A3D5-DF5D823631DE}" srcOrd="0" destOrd="0" parTransId="{D328C0C3-5EFB-4B73-849C-6CBD11917015}" sibTransId="{2DB5B31A-FD05-4817-94F4-A06D6759CFAD}"/>
    <dgm:cxn modelId="{2B3F70F1-C7B8-4276-B1A8-92281D2B1D73}" type="presParOf" srcId="{E6B96A88-533F-41BC-BC25-C2458911B6CF}" destId="{7DC34D02-F4BA-4798-BB1C-F1576AB4534F}" srcOrd="0" destOrd="0" presId="urn:microsoft.com/office/officeart/2005/8/layout/hList3"/>
    <dgm:cxn modelId="{1BAC8813-0C85-46D3-B51E-AD19353985CC}" type="presParOf" srcId="{E6B96A88-533F-41BC-BC25-C2458911B6CF}" destId="{3C3C478B-2583-41DA-97BF-7C265958EBAF}" srcOrd="1" destOrd="0" presId="urn:microsoft.com/office/officeart/2005/8/layout/hList3"/>
    <dgm:cxn modelId="{D878A5D8-FAB1-49A3-A503-45F0EBA54610}" type="presParOf" srcId="{3C3C478B-2583-41DA-97BF-7C265958EBAF}" destId="{C9C4DDB3-2E28-49F4-A5A7-78B59C5C1712}" srcOrd="0" destOrd="0" presId="urn:microsoft.com/office/officeart/2005/8/layout/hList3"/>
    <dgm:cxn modelId="{1D615D0E-4C9F-4E51-A6AC-265B7858F228}" type="presParOf" srcId="{3C3C478B-2583-41DA-97BF-7C265958EBAF}" destId="{4EB755CC-4B90-403F-A95E-64ADA268F2C3}" srcOrd="1" destOrd="0" presId="urn:microsoft.com/office/officeart/2005/8/layout/hList3"/>
    <dgm:cxn modelId="{5EB7C761-C885-422D-8E4F-92DEF23C6C7A}" type="presParOf" srcId="{3C3C478B-2583-41DA-97BF-7C265958EBAF}" destId="{F2E99805-7C5F-4A3C-AB21-A5D913376D37}" srcOrd="2" destOrd="0" presId="urn:microsoft.com/office/officeart/2005/8/layout/hList3"/>
    <dgm:cxn modelId="{28B798FD-F0FF-478B-8583-8C5D3A55F426}" type="presParOf" srcId="{3C3C478B-2583-41DA-97BF-7C265958EBAF}" destId="{AA963247-87D2-470C-8CCD-CCF14E8F491C}" srcOrd="3" destOrd="0" presId="urn:microsoft.com/office/officeart/2005/8/layout/hList3"/>
    <dgm:cxn modelId="{02F8D7A7-E0AD-4A63-BC8C-6176DC551380}" type="presParOf" srcId="{E6B96A88-533F-41BC-BC25-C2458911B6CF}" destId="{2E13516E-66EF-405C-AEC7-4CBD8B143264}" srcOrd="2" destOrd="0" presId="urn:microsoft.com/office/officeart/2005/8/layout/h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A36407-3BDE-462A-8672-A37C96F731C4}"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MY"/>
        </a:p>
      </dgm:t>
    </dgm:pt>
    <dgm:pt modelId="{C51426AF-C102-4ABE-AB07-27055A673DE9}">
      <dgm:prSet phldrT="[Text]" custT="1"/>
      <dgm:spPr>
        <a:ln>
          <a:noFill/>
        </a:ln>
      </dgm:spPr>
      <dgm:t>
        <a:bodyPr/>
        <a:lstStyle/>
        <a:p>
          <a:r>
            <a:rPr lang="en-US" sz="2800" dirty="0" smtClean="0"/>
            <a:t>Understanding  Needs</a:t>
          </a:r>
          <a:endParaRPr lang="en-MY" sz="2800" dirty="0"/>
        </a:p>
      </dgm:t>
    </dgm:pt>
    <dgm:pt modelId="{B347D8EE-CBB4-417B-9730-A7A6EBBC3836}" type="parTrans" cxnId="{F9114638-60F1-432C-BCE1-0EF0C0C7A4D6}">
      <dgm:prSet/>
      <dgm:spPr/>
      <dgm:t>
        <a:bodyPr/>
        <a:lstStyle/>
        <a:p>
          <a:endParaRPr lang="en-MY"/>
        </a:p>
      </dgm:t>
    </dgm:pt>
    <dgm:pt modelId="{294B35DD-5A57-4A7A-BC37-1E98F9AB0AF8}" type="sibTrans" cxnId="{F9114638-60F1-432C-BCE1-0EF0C0C7A4D6}">
      <dgm:prSet/>
      <dgm:spPr/>
      <dgm:t>
        <a:bodyPr/>
        <a:lstStyle/>
        <a:p>
          <a:endParaRPr lang="en-MY"/>
        </a:p>
      </dgm:t>
    </dgm:pt>
    <dgm:pt modelId="{0B29A853-3A2B-419C-85A5-E32B16BE1265}">
      <dgm:prSet phldrT="[Text]"/>
      <dgm:spPr/>
      <dgm:t>
        <a:bodyPr/>
        <a:lstStyle/>
        <a:p>
          <a:r>
            <a:rPr lang="en-US" dirty="0" smtClean="0"/>
            <a:t>JCI Members</a:t>
          </a:r>
        </a:p>
      </dgm:t>
    </dgm:pt>
    <dgm:pt modelId="{D2FBA377-3D79-4501-B906-3B7B86E06E95}" type="parTrans" cxnId="{4D8E04AB-98A1-4F6E-AA94-70AD98B17F5A}">
      <dgm:prSet>
        <dgm:style>
          <a:lnRef idx="1">
            <a:schemeClr val="accent1"/>
          </a:lnRef>
          <a:fillRef idx="0">
            <a:schemeClr val="accent1"/>
          </a:fillRef>
          <a:effectRef idx="0">
            <a:schemeClr val="accent1"/>
          </a:effectRef>
          <a:fontRef idx="minor">
            <a:schemeClr val="tx1"/>
          </a:fontRef>
        </dgm:style>
      </dgm:prSet>
      <dgm:spPr>
        <a:ln/>
      </dgm:spPr>
      <dgm:t>
        <a:bodyPr/>
        <a:lstStyle/>
        <a:p>
          <a:endParaRPr lang="en-MY"/>
        </a:p>
      </dgm:t>
    </dgm:pt>
    <dgm:pt modelId="{1BE6D510-5A58-4ABA-8164-10B087C1C0C1}" type="sibTrans" cxnId="{4D8E04AB-98A1-4F6E-AA94-70AD98B17F5A}">
      <dgm:prSet/>
      <dgm:spPr/>
      <dgm:t>
        <a:bodyPr/>
        <a:lstStyle/>
        <a:p>
          <a:endParaRPr lang="en-MY"/>
        </a:p>
      </dgm:t>
    </dgm:pt>
    <dgm:pt modelId="{573FF87B-E8A0-4428-9E17-2D8CEFCC69B2}">
      <dgm:prSet phldrT="[Text]"/>
      <dgm:spPr/>
      <dgm:t>
        <a:bodyPr/>
        <a:lstStyle/>
        <a:p>
          <a:r>
            <a:rPr lang="en-US" dirty="0" smtClean="0"/>
            <a:t>Local Community</a:t>
          </a:r>
          <a:endParaRPr lang="en-MY" dirty="0"/>
        </a:p>
      </dgm:t>
    </dgm:pt>
    <dgm:pt modelId="{95105000-FBD0-40DC-830B-99461A5F9DD8}" type="parTrans" cxnId="{DC5FE8E5-8C95-4FCF-B660-0763D2648B6E}">
      <dgm:prSet>
        <dgm:style>
          <a:lnRef idx="1">
            <a:schemeClr val="accent1"/>
          </a:lnRef>
          <a:fillRef idx="0">
            <a:schemeClr val="accent1"/>
          </a:fillRef>
          <a:effectRef idx="0">
            <a:schemeClr val="accent1"/>
          </a:effectRef>
          <a:fontRef idx="minor">
            <a:schemeClr val="tx1"/>
          </a:fontRef>
        </dgm:style>
      </dgm:prSet>
      <dgm:spPr>
        <a:ln/>
      </dgm:spPr>
      <dgm:t>
        <a:bodyPr/>
        <a:lstStyle/>
        <a:p>
          <a:endParaRPr lang="en-MY"/>
        </a:p>
      </dgm:t>
    </dgm:pt>
    <dgm:pt modelId="{57270539-8A50-4856-A900-E1C0628E859C}" type="sibTrans" cxnId="{DC5FE8E5-8C95-4FCF-B660-0763D2648B6E}">
      <dgm:prSet/>
      <dgm:spPr/>
      <dgm:t>
        <a:bodyPr/>
        <a:lstStyle/>
        <a:p>
          <a:endParaRPr lang="en-MY"/>
        </a:p>
      </dgm:t>
    </dgm:pt>
    <dgm:pt modelId="{8B757A8A-AAE3-4664-9208-A60410ECA802}" type="pres">
      <dgm:prSet presAssocID="{00A36407-3BDE-462A-8672-A37C96F731C4}" presName="Name0" presStyleCnt="0">
        <dgm:presLayoutVars>
          <dgm:chPref val="1"/>
          <dgm:dir/>
          <dgm:animOne val="branch"/>
          <dgm:animLvl val="lvl"/>
          <dgm:resizeHandles val="exact"/>
        </dgm:presLayoutVars>
      </dgm:prSet>
      <dgm:spPr/>
      <dgm:t>
        <a:bodyPr/>
        <a:lstStyle/>
        <a:p>
          <a:endParaRPr lang="en-MY"/>
        </a:p>
      </dgm:t>
    </dgm:pt>
    <dgm:pt modelId="{8B32B3BC-DEFB-481A-96F1-ABFA1D582552}" type="pres">
      <dgm:prSet presAssocID="{C51426AF-C102-4ABE-AB07-27055A673DE9}" presName="root1" presStyleCnt="0"/>
      <dgm:spPr/>
    </dgm:pt>
    <dgm:pt modelId="{39948584-843A-4377-858F-E2A1BB2018D6}" type="pres">
      <dgm:prSet presAssocID="{C51426AF-C102-4ABE-AB07-27055A673DE9}" presName="LevelOneTextNode" presStyleLbl="node0" presStyleIdx="0" presStyleCnt="1" custLinFactNeighborX="-12472">
        <dgm:presLayoutVars>
          <dgm:chPref val="3"/>
        </dgm:presLayoutVars>
      </dgm:prSet>
      <dgm:spPr/>
      <dgm:t>
        <a:bodyPr/>
        <a:lstStyle/>
        <a:p>
          <a:endParaRPr lang="en-MY"/>
        </a:p>
      </dgm:t>
    </dgm:pt>
    <dgm:pt modelId="{2E5B9720-CCE2-4F87-8406-370F9D22FB17}" type="pres">
      <dgm:prSet presAssocID="{C51426AF-C102-4ABE-AB07-27055A673DE9}" presName="level2hierChild" presStyleCnt="0"/>
      <dgm:spPr/>
    </dgm:pt>
    <dgm:pt modelId="{75453EFE-1E8A-4626-AA24-86BF46354265}" type="pres">
      <dgm:prSet presAssocID="{D2FBA377-3D79-4501-B906-3B7B86E06E95}" presName="conn2-1" presStyleLbl="parChTrans1D2" presStyleIdx="0" presStyleCnt="2"/>
      <dgm:spPr/>
      <dgm:t>
        <a:bodyPr/>
        <a:lstStyle/>
        <a:p>
          <a:endParaRPr lang="en-MY"/>
        </a:p>
      </dgm:t>
    </dgm:pt>
    <dgm:pt modelId="{F9C87C34-FECA-469C-A0F4-C1144A5D65B8}" type="pres">
      <dgm:prSet presAssocID="{D2FBA377-3D79-4501-B906-3B7B86E06E95}" presName="connTx" presStyleLbl="parChTrans1D2" presStyleIdx="0" presStyleCnt="2"/>
      <dgm:spPr/>
      <dgm:t>
        <a:bodyPr/>
        <a:lstStyle/>
        <a:p>
          <a:endParaRPr lang="en-MY"/>
        </a:p>
      </dgm:t>
    </dgm:pt>
    <dgm:pt modelId="{F76DFC70-D002-4B6E-9612-C4DEB06D30E3}" type="pres">
      <dgm:prSet presAssocID="{0B29A853-3A2B-419C-85A5-E32B16BE1265}" presName="root2" presStyleCnt="0"/>
      <dgm:spPr/>
    </dgm:pt>
    <dgm:pt modelId="{A3319D37-3512-4E82-A8B6-BA5E680A5507}" type="pres">
      <dgm:prSet presAssocID="{0B29A853-3A2B-419C-85A5-E32B16BE1265}" presName="LevelTwoTextNode" presStyleLbl="node2" presStyleIdx="0" presStyleCnt="2" custScaleX="104089">
        <dgm:presLayoutVars>
          <dgm:chPref val="3"/>
        </dgm:presLayoutVars>
      </dgm:prSet>
      <dgm:spPr/>
      <dgm:t>
        <a:bodyPr/>
        <a:lstStyle/>
        <a:p>
          <a:endParaRPr lang="en-MY"/>
        </a:p>
      </dgm:t>
    </dgm:pt>
    <dgm:pt modelId="{61489505-D86C-47B3-9D0D-6AEFD794FBB0}" type="pres">
      <dgm:prSet presAssocID="{0B29A853-3A2B-419C-85A5-E32B16BE1265}" presName="level3hierChild" presStyleCnt="0"/>
      <dgm:spPr/>
    </dgm:pt>
    <dgm:pt modelId="{C0509B33-1197-4F27-BD42-B37A741EE50D}" type="pres">
      <dgm:prSet presAssocID="{95105000-FBD0-40DC-830B-99461A5F9DD8}" presName="conn2-1" presStyleLbl="parChTrans1D2" presStyleIdx="1" presStyleCnt="2"/>
      <dgm:spPr/>
      <dgm:t>
        <a:bodyPr/>
        <a:lstStyle/>
        <a:p>
          <a:endParaRPr lang="en-MY"/>
        </a:p>
      </dgm:t>
    </dgm:pt>
    <dgm:pt modelId="{F0DB18F1-44BB-409E-AE9A-F4C729ACA1D0}" type="pres">
      <dgm:prSet presAssocID="{95105000-FBD0-40DC-830B-99461A5F9DD8}" presName="connTx" presStyleLbl="parChTrans1D2" presStyleIdx="1" presStyleCnt="2"/>
      <dgm:spPr/>
      <dgm:t>
        <a:bodyPr/>
        <a:lstStyle/>
        <a:p>
          <a:endParaRPr lang="en-MY"/>
        </a:p>
      </dgm:t>
    </dgm:pt>
    <dgm:pt modelId="{688B453F-36A7-453B-94FB-429830428095}" type="pres">
      <dgm:prSet presAssocID="{573FF87B-E8A0-4428-9E17-2D8CEFCC69B2}" presName="root2" presStyleCnt="0"/>
      <dgm:spPr/>
    </dgm:pt>
    <dgm:pt modelId="{F0D2CFE5-97E1-47C2-92A1-744B43301033}" type="pres">
      <dgm:prSet presAssocID="{573FF87B-E8A0-4428-9E17-2D8CEFCC69B2}" presName="LevelTwoTextNode" presStyleLbl="node2" presStyleIdx="1" presStyleCnt="2" custScaleX="102188">
        <dgm:presLayoutVars>
          <dgm:chPref val="3"/>
        </dgm:presLayoutVars>
      </dgm:prSet>
      <dgm:spPr/>
      <dgm:t>
        <a:bodyPr/>
        <a:lstStyle/>
        <a:p>
          <a:endParaRPr lang="en-MY"/>
        </a:p>
      </dgm:t>
    </dgm:pt>
    <dgm:pt modelId="{A13BE14D-B764-4D4C-A187-D66D50DC6E85}" type="pres">
      <dgm:prSet presAssocID="{573FF87B-E8A0-4428-9E17-2D8CEFCC69B2}" presName="level3hierChild" presStyleCnt="0"/>
      <dgm:spPr/>
    </dgm:pt>
  </dgm:ptLst>
  <dgm:cxnLst>
    <dgm:cxn modelId="{48901602-0FD9-4C9F-9E62-889014410EF2}" type="presOf" srcId="{95105000-FBD0-40DC-830B-99461A5F9DD8}" destId="{C0509B33-1197-4F27-BD42-B37A741EE50D}" srcOrd="0" destOrd="0" presId="urn:microsoft.com/office/officeart/2008/layout/HorizontalMultiLevelHierarchy"/>
    <dgm:cxn modelId="{44766135-0971-4017-B2B3-CA4DAF11ACE5}" type="presOf" srcId="{D2FBA377-3D79-4501-B906-3B7B86E06E95}" destId="{75453EFE-1E8A-4626-AA24-86BF46354265}" srcOrd="0" destOrd="0" presId="urn:microsoft.com/office/officeart/2008/layout/HorizontalMultiLevelHierarchy"/>
    <dgm:cxn modelId="{8C0361E7-D91B-416D-9F75-9D100E165274}" type="presOf" srcId="{00A36407-3BDE-462A-8672-A37C96F731C4}" destId="{8B757A8A-AAE3-4664-9208-A60410ECA802}" srcOrd="0" destOrd="0" presId="urn:microsoft.com/office/officeart/2008/layout/HorizontalMultiLevelHierarchy"/>
    <dgm:cxn modelId="{5316ADF0-DCA5-4E7A-AE7B-02DA61A2AFFB}" type="presOf" srcId="{C51426AF-C102-4ABE-AB07-27055A673DE9}" destId="{39948584-843A-4377-858F-E2A1BB2018D6}" srcOrd="0" destOrd="0" presId="urn:microsoft.com/office/officeart/2008/layout/HorizontalMultiLevelHierarchy"/>
    <dgm:cxn modelId="{5D9673D0-EB6F-4543-893B-CFA278B4322E}" type="presOf" srcId="{0B29A853-3A2B-419C-85A5-E32B16BE1265}" destId="{A3319D37-3512-4E82-A8B6-BA5E680A5507}" srcOrd="0" destOrd="0" presId="urn:microsoft.com/office/officeart/2008/layout/HorizontalMultiLevelHierarchy"/>
    <dgm:cxn modelId="{F9114638-60F1-432C-BCE1-0EF0C0C7A4D6}" srcId="{00A36407-3BDE-462A-8672-A37C96F731C4}" destId="{C51426AF-C102-4ABE-AB07-27055A673DE9}" srcOrd="0" destOrd="0" parTransId="{B347D8EE-CBB4-417B-9730-A7A6EBBC3836}" sibTransId="{294B35DD-5A57-4A7A-BC37-1E98F9AB0AF8}"/>
    <dgm:cxn modelId="{DC5FE8E5-8C95-4FCF-B660-0763D2648B6E}" srcId="{C51426AF-C102-4ABE-AB07-27055A673DE9}" destId="{573FF87B-E8A0-4428-9E17-2D8CEFCC69B2}" srcOrd="1" destOrd="0" parTransId="{95105000-FBD0-40DC-830B-99461A5F9DD8}" sibTransId="{57270539-8A50-4856-A900-E1C0628E859C}"/>
    <dgm:cxn modelId="{4D8E04AB-98A1-4F6E-AA94-70AD98B17F5A}" srcId="{C51426AF-C102-4ABE-AB07-27055A673DE9}" destId="{0B29A853-3A2B-419C-85A5-E32B16BE1265}" srcOrd="0" destOrd="0" parTransId="{D2FBA377-3D79-4501-B906-3B7B86E06E95}" sibTransId="{1BE6D510-5A58-4ABA-8164-10B087C1C0C1}"/>
    <dgm:cxn modelId="{C2372BA3-ECC2-4522-A45E-098CAD2CA583}" type="presOf" srcId="{D2FBA377-3D79-4501-B906-3B7B86E06E95}" destId="{F9C87C34-FECA-469C-A0F4-C1144A5D65B8}" srcOrd="1" destOrd="0" presId="urn:microsoft.com/office/officeart/2008/layout/HorizontalMultiLevelHierarchy"/>
    <dgm:cxn modelId="{3E2DD254-CCB4-4DF0-8DB7-CDEB1A8F0845}" type="presOf" srcId="{573FF87B-E8A0-4428-9E17-2D8CEFCC69B2}" destId="{F0D2CFE5-97E1-47C2-92A1-744B43301033}" srcOrd="0" destOrd="0" presId="urn:microsoft.com/office/officeart/2008/layout/HorizontalMultiLevelHierarchy"/>
    <dgm:cxn modelId="{676ADABC-DD3D-4149-AF8D-77FFA8DF10BD}" type="presOf" srcId="{95105000-FBD0-40DC-830B-99461A5F9DD8}" destId="{F0DB18F1-44BB-409E-AE9A-F4C729ACA1D0}" srcOrd="1" destOrd="0" presId="urn:microsoft.com/office/officeart/2008/layout/HorizontalMultiLevelHierarchy"/>
    <dgm:cxn modelId="{2EC76DE0-7FC0-41B5-BB49-06259CF967AD}" type="presParOf" srcId="{8B757A8A-AAE3-4664-9208-A60410ECA802}" destId="{8B32B3BC-DEFB-481A-96F1-ABFA1D582552}" srcOrd="0" destOrd="0" presId="urn:microsoft.com/office/officeart/2008/layout/HorizontalMultiLevelHierarchy"/>
    <dgm:cxn modelId="{E3C1E709-FE06-4C47-B1E9-AEDC6023C3D9}" type="presParOf" srcId="{8B32B3BC-DEFB-481A-96F1-ABFA1D582552}" destId="{39948584-843A-4377-858F-E2A1BB2018D6}" srcOrd="0" destOrd="0" presId="urn:microsoft.com/office/officeart/2008/layout/HorizontalMultiLevelHierarchy"/>
    <dgm:cxn modelId="{E0F3C099-5808-4D66-B73F-91EC21D49D50}" type="presParOf" srcId="{8B32B3BC-DEFB-481A-96F1-ABFA1D582552}" destId="{2E5B9720-CCE2-4F87-8406-370F9D22FB17}" srcOrd="1" destOrd="0" presId="urn:microsoft.com/office/officeart/2008/layout/HorizontalMultiLevelHierarchy"/>
    <dgm:cxn modelId="{4D8F51CF-371B-4BD3-8117-506A49CACA07}" type="presParOf" srcId="{2E5B9720-CCE2-4F87-8406-370F9D22FB17}" destId="{75453EFE-1E8A-4626-AA24-86BF46354265}" srcOrd="0" destOrd="0" presId="urn:microsoft.com/office/officeart/2008/layout/HorizontalMultiLevelHierarchy"/>
    <dgm:cxn modelId="{AC34A15A-9AB9-44BD-8ECB-D21A25CF7FEC}" type="presParOf" srcId="{75453EFE-1E8A-4626-AA24-86BF46354265}" destId="{F9C87C34-FECA-469C-A0F4-C1144A5D65B8}" srcOrd="0" destOrd="0" presId="urn:microsoft.com/office/officeart/2008/layout/HorizontalMultiLevelHierarchy"/>
    <dgm:cxn modelId="{3B662981-B26E-41E7-B09C-B2CD769B0AFF}" type="presParOf" srcId="{2E5B9720-CCE2-4F87-8406-370F9D22FB17}" destId="{F76DFC70-D002-4B6E-9612-C4DEB06D30E3}" srcOrd="1" destOrd="0" presId="urn:microsoft.com/office/officeart/2008/layout/HorizontalMultiLevelHierarchy"/>
    <dgm:cxn modelId="{DCCFA7AF-3DC9-49C0-B0B3-E246BB5EA481}" type="presParOf" srcId="{F76DFC70-D002-4B6E-9612-C4DEB06D30E3}" destId="{A3319D37-3512-4E82-A8B6-BA5E680A5507}" srcOrd="0" destOrd="0" presId="urn:microsoft.com/office/officeart/2008/layout/HorizontalMultiLevelHierarchy"/>
    <dgm:cxn modelId="{B73F84F9-C4B5-401A-A89B-9211C55CBD9D}" type="presParOf" srcId="{F76DFC70-D002-4B6E-9612-C4DEB06D30E3}" destId="{61489505-D86C-47B3-9D0D-6AEFD794FBB0}" srcOrd="1" destOrd="0" presId="urn:microsoft.com/office/officeart/2008/layout/HorizontalMultiLevelHierarchy"/>
    <dgm:cxn modelId="{910C481F-7D94-46B9-A4C6-15F33B5E388A}" type="presParOf" srcId="{2E5B9720-CCE2-4F87-8406-370F9D22FB17}" destId="{C0509B33-1197-4F27-BD42-B37A741EE50D}" srcOrd="2" destOrd="0" presId="urn:microsoft.com/office/officeart/2008/layout/HorizontalMultiLevelHierarchy"/>
    <dgm:cxn modelId="{772BF4B5-9072-44D2-8AE3-831B87064922}" type="presParOf" srcId="{C0509B33-1197-4F27-BD42-B37A741EE50D}" destId="{F0DB18F1-44BB-409E-AE9A-F4C729ACA1D0}" srcOrd="0" destOrd="0" presId="urn:microsoft.com/office/officeart/2008/layout/HorizontalMultiLevelHierarchy"/>
    <dgm:cxn modelId="{C139C464-4B93-413F-AA61-D8FCC48A1CD1}" type="presParOf" srcId="{2E5B9720-CCE2-4F87-8406-370F9D22FB17}" destId="{688B453F-36A7-453B-94FB-429830428095}" srcOrd="3" destOrd="0" presId="urn:microsoft.com/office/officeart/2008/layout/HorizontalMultiLevelHierarchy"/>
    <dgm:cxn modelId="{28F628BE-D882-4B0F-8595-CDECBB212568}" type="presParOf" srcId="{688B453F-36A7-453B-94FB-429830428095}" destId="{F0D2CFE5-97E1-47C2-92A1-744B43301033}" srcOrd="0" destOrd="0" presId="urn:microsoft.com/office/officeart/2008/layout/HorizontalMultiLevelHierarchy"/>
    <dgm:cxn modelId="{F4A90AD7-66F8-4C77-B5D4-883E639A8FBE}" type="presParOf" srcId="{688B453F-36A7-453B-94FB-429830428095}" destId="{A13BE14D-B764-4D4C-A187-D66D50DC6E85}" srcOrd="1" destOrd="0" presId="urn:microsoft.com/office/officeart/2008/layout/HorizontalMultiLevelHierarchy"/>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0A36407-3BDE-462A-8672-A37C96F731C4}"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MY"/>
        </a:p>
      </dgm:t>
    </dgm:pt>
    <dgm:pt modelId="{C51426AF-C102-4ABE-AB07-27055A673DE9}">
      <dgm:prSet phldrT="[Text]" custT="1"/>
      <dgm:spPr>
        <a:ln>
          <a:noFill/>
        </a:ln>
      </dgm:spPr>
      <dgm:t>
        <a:bodyPr/>
        <a:lstStyle/>
        <a:p>
          <a:r>
            <a:rPr lang="en-US" sz="2800" dirty="0" smtClean="0"/>
            <a:t>Gather Data using:</a:t>
          </a:r>
          <a:endParaRPr lang="en-MY" sz="2800" dirty="0"/>
        </a:p>
      </dgm:t>
    </dgm:pt>
    <dgm:pt modelId="{B347D8EE-CBB4-417B-9730-A7A6EBBC3836}" type="parTrans" cxnId="{F9114638-60F1-432C-BCE1-0EF0C0C7A4D6}">
      <dgm:prSet/>
      <dgm:spPr/>
      <dgm:t>
        <a:bodyPr/>
        <a:lstStyle/>
        <a:p>
          <a:endParaRPr lang="en-MY"/>
        </a:p>
      </dgm:t>
    </dgm:pt>
    <dgm:pt modelId="{294B35DD-5A57-4A7A-BC37-1E98F9AB0AF8}" type="sibTrans" cxnId="{F9114638-60F1-432C-BCE1-0EF0C0C7A4D6}">
      <dgm:prSet/>
      <dgm:spPr/>
      <dgm:t>
        <a:bodyPr/>
        <a:lstStyle/>
        <a:p>
          <a:endParaRPr lang="en-MY"/>
        </a:p>
      </dgm:t>
    </dgm:pt>
    <dgm:pt modelId="{0B29A853-3A2B-419C-85A5-E32B16BE1265}">
      <dgm:prSet phldrT="[Text]" custT="1"/>
      <dgm:spPr/>
      <dgm:t>
        <a:bodyPr/>
        <a:lstStyle/>
        <a:p>
          <a:r>
            <a:rPr lang="en-US" sz="2400" dirty="0" smtClean="0"/>
            <a:t>Internal Survey that focuses on </a:t>
          </a:r>
          <a:r>
            <a:rPr lang="en-US" sz="2400" b="1" dirty="0" smtClean="0"/>
            <a:t>membership development</a:t>
          </a:r>
        </a:p>
      </dgm:t>
    </dgm:pt>
    <dgm:pt modelId="{D2FBA377-3D79-4501-B906-3B7B86E06E95}" type="parTrans" cxnId="{4D8E04AB-98A1-4F6E-AA94-70AD98B17F5A}">
      <dgm:prSet/>
      <dgm:spPr/>
      <dgm:t>
        <a:bodyPr/>
        <a:lstStyle/>
        <a:p>
          <a:endParaRPr lang="en-MY"/>
        </a:p>
      </dgm:t>
    </dgm:pt>
    <dgm:pt modelId="{1BE6D510-5A58-4ABA-8164-10B087C1C0C1}" type="sibTrans" cxnId="{4D8E04AB-98A1-4F6E-AA94-70AD98B17F5A}">
      <dgm:prSet/>
      <dgm:spPr/>
      <dgm:t>
        <a:bodyPr/>
        <a:lstStyle/>
        <a:p>
          <a:endParaRPr lang="en-MY"/>
        </a:p>
      </dgm:t>
    </dgm:pt>
    <dgm:pt modelId="{573FF87B-E8A0-4428-9E17-2D8CEFCC69B2}">
      <dgm:prSet phldrT="[Text]" custT="1"/>
      <dgm:spPr/>
      <dgm:t>
        <a:bodyPr/>
        <a:lstStyle/>
        <a:p>
          <a:r>
            <a:rPr lang="en-US" sz="2400" dirty="0" smtClean="0"/>
            <a:t>External Survey that focuses on </a:t>
          </a:r>
          <a:r>
            <a:rPr lang="en-US" sz="2400" b="1" dirty="0" smtClean="0"/>
            <a:t>partnership opportunities</a:t>
          </a:r>
        </a:p>
      </dgm:t>
    </dgm:pt>
    <dgm:pt modelId="{95105000-FBD0-40DC-830B-99461A5F9DD8}" type="parTrans" cxnId="{DC5FE8E5-8C95-4FCF-B660-0763D2648B6E}">
      <dgm:prSet/>
      <dgm:spPr/>
      <dgm:t>
        <a:bodyPr/>
        <a:lstStyle/>
        <a:p>
          <a:endParaRPr lang="en-MY"/>
        </a:p>
      </dgm:t>
    </dgm:pt>
    <dgm:pt modelId="{57270539-8A50-4856-A900-E1C0628E859C}" type="sibTrans" cxnId="{DC5FE8E5-8C95-4FCF-B660-0763D2648B6E}">
      <dgm:prSet/>
      <dgm:spPr/>
      <dgm:t>
        <a:bodyPr/>
        <a:lstStyle/>
        <a:p>
          <a:endParaRPr lang="en-MY"/>
        </a:p>
      </dgm:t>
    </dgm:pt>
    <dgm:pt modelId="{8B757A8A-AAE3-4664-9208-A60410ECA802}" type="pres">
      <dgm:prSet presAssocID="{00A36407-3BDE-462A-8672-A37C96F731C4}" presName="Name0" presStyleCnt="0">
        <dgm:presLayoutVars>
          <dgm:chPref val="1"/>
          <dgm:dir/>
          <dgm:animOne val="branch"/>
          <dgm:animLvl val="lvl"/>
          <dgm:resizeHandles val="exact"/>
        </dgm:presLayoutVars>
      </dgm:prSet>
      <dgm:spPr/>
      <dgm:t>
        <a:bodyPr/>
        <a:lstStyle/>
        <a:p>
          <a:endParaRPr lang="en-MY"/>
        </a:p>
      </dgm:t>
    </dgm:pt>
    <dgm:pt modelId="{8B32B3BC-DEFB-481A-96F1-ABFA1D582552}" type="pres">
      <dgm:prSet presAssocID="{C51426AF-C102-4ABE-AB07-27055A673DE9}" presName="root1" presStyleCnt="0"/>
      <dgm:spPr/>
    </dgm:pt>
    <dgm:pt modelId="{39948584-843A-4377-858F-E2A1BB2018D6}" type="pres">
      <dgm:prSet presAssocID="{C51426AF-C102-4ABE-AB07-27055A673DE9}" presName="LevelOneTextNode" presStyleLbl="node0" presStyleIdx="0" presStyleCnt="1" custScaleY="77353" custLinFactNeighborX="0">
        <dgm:presLayoutVars>
          <dgm:chPref val="3"/>
        </dgm:presLayoutVars>
      </dgm:prSet>
      <dgm:spPr/>
      <dgm:t>
        <a:bodyPr/>
        <a:lstStyle/>
        <a:p>
          <a:endParaRPr lang="en-MY"/>
        </a:p>
      </dgm:t>
    </dgm:pt>
    <dgm:pt modelId="{2E5B9720-CCE2-4F87-8406-370F9D22FB17}" type="pres">
      <dgm:prSet presAssocID="{C51426AF-C102-4ABE-AB07-27055A673DE9}" presName="level2hierChild" presStyleCnt="0"/>
      <dgm:spPr/>
    </dgm:pt>
    <dgm:pt modelId="{75453EFE-1E8A-4626-AA24-86BF46354265}" type="pres">
      <dgm:prSet presAssocID="{D2FBA377-3D79-4501-B906-3B7B86E06E95}" presName="conn2-1" presStyleLbl="parChTrans1D2" presStyleIdx="0" presStyleCnt="2"/>
      <dgm:spPr/>
      <dgm:t>
        <a:bodyPr/>
        <a:lstStyle/>
        <a:p>
          <a:endParaRPr lang="en-MY"/>
        </a:p>
      </dgm:t>
    </dgm:pt>
    <dgm:pt modelId="{F9C87C34-FECA-469C-A0F4-C1144A5D65B8}" type="pres">
      <dgm:prSet presAssocID="{D2FBA377-3D79-4501-B906-3B7B86E06E95}" presName="connTx" presStyleLbl="parChTrans1D2" presStyleIdx="0" presStyleCnt="2"/>
      <dgm:spPr/>
      <dgm:t>
        <a:bodyPr/>
        <a:lstStyle/>
        <a:p>
          <a:endParaRPr lang="en-MY"/>
        </a:p>
      </dgm:t>
    </dgm:pt>
    <dgm:pt modelId="{F76DFC70-D002-4B6E-9612-C4DEB06D30E3}" type="pres">
      <dgm:prSet presAssocID="{0B29A853-3A2B-419C-85A5-E32B16BE1265}" presName="root2" presStyleCnt="0"/>
      <dgm:spPr/>
    </dgm:pt>
    <dgm:pt modelId="{A3319D37-3512-4E82-A8B6-BA5E680A5507}" type="pres">
      <dgm:prSet presAssocID="{0B29A853-3A2B-419C-85A5-E32B16BE1265}" presName="LevelTwoTextNode" presStyleLbl="node2" presStyleIdx="0" presStyleCnt="2" custScaleX="102887" custScaleY="192029">
        <dgm:presLayoutVars>
          <dgm:chPref val="3"/>
        </dgm:presLayoutVars>
      </dgm:prSet>
      <dgm:spPr/>
      <dgm:t>
        <a:bodyPr/>
        <a:lstStyle/>
        <a:p>
          <a:endParaRPr lang="en-MY"/>
        </a:p>
      </dgm:t>
    </dgm:pt>
    <dgm:pt modelId="{61489505-D86C-47B3-9D0D-6AEFD794FBB0}" type="pres">
      <dgm:prSet presAssocID="{0B29A853-3A2B-419C-85A5-E32B16BE1265}" presName="level3hierChild" presStyleCnt="0"/>
      <dgm:spPr/>
    </dgm:pt>
    <dgm:pt modelId="{C0509B33-1197-4F27-BD42-B37A741EE50D}" type="pres">
      <dgm:prSet presAssocID="{95105000-FBD0-40DC-830B-99461A5F9DD8}" presName="conn2-1" presStyleLbl="parChTrans1D2" presStyleIdx="1" presStyleCnt="2"/>
      <dgm:spPr/>
      <dgm:t>
        <a:bodyPr/>
        <a:lstStyle/>
        <a:p>
          <a:endParaRPr lang="en-MY"/>
        </a:p>
      </dgm:t>
    </dgm:pt>
    <dgm:pt modelId="{F0DB18F1-44BB-409E-AE9A-F4C729ACA1D0}" type="pres">
      <dgm:prSet presAssocID="{95105000-FBD0-40DC-830B-99461A5F9DD8}" presName="connTx" presStyleLbl="parChTrans1D2" presStyleIdx="1" presStyleCnt="2"/>
      <dgm:spPr/>
      <dgm:t>
        <a:bodyPr/>
        <a:lstStyle/>
        <a:p>
          <a:endParaRPr lang="en-MY"/>
        </a:p>
      </dgm:t>
    </dgm:pt>
    <dgm:pt modelId="{688B453F-36A7-453B-94FB-429830428095}" type="pres">
      <dgm:prSet presAssocID="{573FF87B-E8A0-4428-9E17-2D8CEFCC69B2}" presName="root2" presStyleCnt="0"/>
      <dgm:spPr/>
    </dgm:pt>
    <dgm:pt modelId="{F0D2CFE5-97E1-47C2-92A1-744B43301033}" type="pres">
      <dgm:prSet presAssocID="{573FF87B-E8A0-4428-9E17-2D8CEFCC69B2}" presName="LevelTwoTextNode" presStyleLbl="node2" presStyleIdx="1" presStyleCnt="2" custScaleX="102497" custScaleY="179100">
        <dgm:presLayoutVars>
          <dgm:chPref val="3"/>
        </dgm:presLayoutVars>
      </dgm:prSet>
      <dgm:spPr/>
      <dgm:t>
        <a:bodyPr/>
        <a:lstStyle/>
        <a:p>
          <a:endParaRPr lang="en-MY"/>
        </a:p>
      </dgm:t>
    </dgm:pt>
    <dgm:pt modelId="{A13BE14D-B764-4D4C-A187-D66D50DC6E85}" type="pres">
      <dgm:prSet presAssocID="{573FF87B-E8A0-4428-9E17-2D8CEFCC69B2}" presName="level3hierChild" presStyleCnt="0"/>
      <dgm:spPr/>
    </dgm:pt>
  </dgm:ptLst>
  <dgm:cxnLst>
    <dgm:cxn modelId="{207CEB15-D1E7-45B2-9397-FA5B438F7A27}" type="presOf" srcId="{573FF87B-E8A0-4428-9E17-2D8CEFCC69B2}" destId="{F0D2CFE5-97E1-47C2-92A1-744B43301033}" srcOrd="0" destOrd="0" presId="urn:microsoft.com/office/officeart/2008/layout/HorizontalMultiLevelHierarchy"/>
    <dgm:cxn modelId="{6C71E20E-D7C7-479F-82DE-FD59F3A7E223}" type="presOf" srcId="{D2FBA377-3D79-4501-B906-3B7B86E06E95}" destId="{75453EFE-1E8A-4626-AA24-86BF46354265}" srcOrd="0" destOrd="0" presId="urn:microsoft.com/office/officeart/2008/layout/HorizontalMultiLevelHierarchy"/>
    <dgm:cxn modelId="{985C2C84-B8B7-473A-A3F2-209CC72D8181}" type="presOf" srcId="{C51426AF-C102-4ABE-AB07-27055A673DE9}" destId="{39948584-843A-4377-858F-E2A1BB2018D6}" srcOrd="0" destOrd="0" presId="urn:microsoft.com/office/officeart/2008/layout/HorizontalMultiLevelHierarchy"/>
    <dgm:cxn modelId="{F9114638-60F1-432C-BCE1-0EF0C0C7A4D6}" srcId="{00A36407-3BDE-462A-8672-A37C96F731C4}" destId="{C51426AF-C102-4ABE-AB07-27055A673DE9}" srcOrd="0" destOrd="0" parTransId="{B347D8EE-CBB4-417B-9730-A7A6EBBC3836}" sibTransId="{294B35DD-5A57-4A7A-BC37-1E98F9AB0AF8}"/>
    <dgm:cxn modelId="{7D8732E8-2C29-4822-A752-511F6E386588}" type="presOf" srcId="{0B29A853-3A2B-419C-85A5-E32B16BE1265}" destId="{A3319D37-3512-4E82-A8B6-BA5E680A5507}" srcOrd="0" destOrd="0" presId="urn:microsoft.com/office/officeart/2008/layout/HorizontalMultiLevelHierarchy"/>
    <dgm:cxn modelId="{DC5FE8E5-8C95-4FCF-B660-0763D2648B6E}" srcId="{C51426AF-C102-4ABE-AB07-27055A673DE9}" destId="{573FF87B-E8A0-4428-9E17-2D8CEFCC69B2}" srcOrd="1" destOrd="0" parTransId="{95105000-FBD0-40DC-830B-99461A5F9DD8}" sibTransId="{57270539-8A50-4856-A900-E1C0628E859C}"/>
    <dgm:cxn modelId="{A5685E7F-C585-4303-A202-6A8C3C7830EC}" type="presOf" srcId="{D2FBA377-3D79-4501-B906-3B7B86E06E95}" destId="{F9C87C34-FECA-469C-A0F4-C1144A5D65B8}" srcOrd="1" destOrd="0" presId="urn:microsoft.com/office/officeart/2008/layout/HorizontalMultiLevelHierarchy"/>
    <dgm:cxn modelId="{1D3382B7-FFCD-4933-BB56-8A7DD6E3AD08}" type="presOf" srcId="{00A36407-3BDE-462A-8672-A37C96F731C4}" destId="{8B757A8A-AAE3-4664-9208-A60410ECA802}" srcOrd="0" destOrd="0" presId="urn:microsoft.com/office/officeart/2008/layout/HorizontalMultiLevelHierarchy"/>
    <dgm:cxn modelId="{64CC92AF-A034-4B1F-8661-BB08184D6DB4}" type="presOf" srcId="{95105000-FBD0-40DC-830B-99461A5F9DD8}" destId="{C0509B33-1197-4F27-BD42-B37A741EE50D}" srcOrd="0" destOrd="0" presId="urn:microsoft.com/office/officeart/2008/layout/HorizontalMultiLevelHierarchy"/>
    <dgm:cxn modelId="{4D8E04AB-98A1-4F6E-AA94-70AD98B17F5A}" srcId="{C51426AF-C102-4ABE-AB07-27055A673DE9}" destId="{0B29A853-3A2B-419C-85A5-E32B16BE1265}" srcOrd="0" destOrd="0" parTransId="{D2FBA377-3D79-4501-B906-3B7B86E06E95}" sibTransId="{1BE6D510-5A58-4ABA-8164-10B087C1C0C1}"/>
    <dgm:cxn modelId="{335843B1-0EBB-475B-A3F4-64E32252BB17}" type="presOf" srcId="{95105000-FBD0-40DC-830B-99461A5F9DD8}" destId="{F0DB18F1-44BB-409E-AE9A-F4C729ACA1D0}" srcOrd="1" destOrd="0" presId="urn:microsoft.com/office/officeart/2008/layout/HorizontalMultiLevelHierarchy"/>
    <dgm:cxn modelId="{11E6AF77-B21D-4646-802F-9397F2496F9E}" type="presParOf" srcId="{8B757A8A-AAE3-4664-9208-A60410ECA802}" destId="{8B32B3BC-DEFB-481A-96F1-ABFA1D582552}" srcOrd="0" destOrd="0" presId="urn:microsoft.com/office/officeart/2008/layout/HorizontalMultiLevelHierarchy"/>
    <dgm:cxn modelId="{9934FBD4-3781-4C67-982E-759275583A66}" type="presParOf" srcId="{8B32B3BC-DEFB-481A-96F1-ABFA1D582552}" destId="{39948584-843A-4377-858F-E2A1BB2018D6}" srcOrd="0" destOrd="0" presId="urn:microsoft.com/office/officeart/2008/layout/HorizontalMultiLevelHierarchy"/>
    <dgm:cxn modelId="{B754C6C2-E0A9-4502-BFF8-4A700E704641}" type="presParOf" srcId="{8B32B3BC-DEFB-481A-96F1-ABFA1D582552}" destId="{2E5B9720-CCE2-4F87-8406-370F9D22FB17}" srcOrd="1" destOrd="0" presId="urn:microsoft.com/office/officeart/2008/layout/HorizontalMultiLevelHierarchy"/>
    <dgm:cxn modelId="{04EAE697-6825-4939-885E-558DA674A8A3}" type="presParOf" srcId="{2E5B9720-CCE2-4F87-8406-370F9D22FB17}" destId="{75453EFE-1E8A-4626-AA24-86BF46354265}" srcOrd="0" destOrd="0" presId="urn:microsoft.com/office/officeart/2008/layout/HorizontalMultiLevelHierarchy"/>
    <dgm:cxn modelId="{5846CC23-BAF4-4C36-92C2-340AA84C165D}" type="presParOf" srcId="{75453EFE-1E8A-4626-AA24-86BF46354265}" destId="{F9C87C34-FECA-469C-A0F4-C1144A5D65B8}" srcOrd="0" destOrd="0" presId="urn:microsoft.com/office/officeart/2008/layout/HorizontalMultiLevelHierarchy"/>
    <dgm:cxn modelId="{4BC924AA-6516-4CFA-8F08-FC87876D5FD8}" type="presParOf" srcId="{2E5B9720-CCE2-4F87-8406-370F9D22FB17}" destId="{F76DFC70-D002-4B6E-9612-C4DEB06D30E3}" srcOrd="1" destOrd="0" presId="urn:microsoft.com/office/officeart/2008/layout/HorizontalMultiLevelHierarchy"/>
    <dgm:cxn modelId="{0D649FE5-BDD9-4146-82BE-24BD4D6098A3}" type="presParOf" srcId="{F76DFC70-D002-4B6E-9612-C4DEB06D30E3}" destId="{A3319D37-3512-4E82-A8B6-BA5E680A5507}" srcOrd="0" destOrd="0" presId="urn:microsoft.com/office/officeart/2008/layout/HorizontalMultiLevelHierarchy"/>
    <dgm:cxn modelId="{34607319-3201-4F06-B820-022A07E7358A}" type="presParOf" srcId="{F76DFC70-D002-4B6E-9612-C4DEB06D30E3}" destId="{61489505-D86C-47B3-9D0D-6AEFD794FBB0}" srcOrd="1" destOrd="0" presId="urn:microsoft.com/office/officeart/2008/layout/HorizontalMultiLevelHierarchy"/>
    <dgm:cxn modelId="{A88F935A-81AD-44F3-A3F8-F2FB71860A71}" type="presParOf" srcId="{2E5B9720-CCE2-4F87-8406-370F9D22FB17}" destId="{C0509B33-1197-4F27-BD42-B37A741EE50D}" srcOrd="2" destOrd="0" presId="urn:microsoft.com/office/officeart/2008/layout/HorizontalMultiLevelHierarchy"/>
    <dgm:cxn modelId="{472217BE-7985-4B70-8CD9-66DA60CAFDF0}" type="presParOf" srcId="{C0509B33-1197-4F27-BD42-B37A741EE50D}" destId="{F0DB18F1-44BB-409E-AE9A-F4C729ACA1D0}" srcOrd="0" destOrd="0" presId="urn:microsoft.com/office/officeart/2008/layout/HorizontalMultiLevelHierarchy"/>
    <dgm:cxn modelId="{36B1294E-2FEC-4198-B286-34C03B09220E}" type="presParOf" srcId="{2E5B9720-CCE2-4F87-8406-370F9D22FB17}" destId="{688B453F-36A7-453B-94FB-429830428095}" srcOrd="3" destOrd="0" presId="urn:microsoft.com/office/officeart/2008/layout/HorizontalMultiLevelHierarchy"/>
    <dgm:cxn modelId="{550A7BCE-C2D9-4E32-8FE6-CE18ABD7DF17}" type="presParOf" srcId="{688B453F-36A7-453B-94FB-429830428095}" destId="{F0D2CFE5-97E1-47C2-92A1-744B43301033}" srcOrd="0" destOrd="0" presId="urn:microsoft.com/office/officeart/2008/layout/HorizontalMultiLevelHierarchy"/>
    <dgm:cxn modelId="{50D48E61-0398-42E3-914F-968A3844655F}" type="presParOf" srcId="{688B453F-36A7-453B-94FB-429830428095}" destId="{A13BE14D-B764-4D4C-A187-D66D50DC6E85}" srcOrd="1" destOrd="0" presId="urn:microsoft.com/office/officeart/2008/layout/HorizontalMultiLevelHierarchy"/>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0A36407-3BDE-462A-8672-A37C96F731C4}"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MY"/>
        </a:p>
      </dgm:t>
    </dgm:pt>
    <dgm:pt modelId="{C51426AF-C102-4ABE-AB07-27055A673DE9}">
      <dgm:prSet phldrT="[Text]" custT="1"/>
      <dgm:spPr>
        <a:ln>
          <a:noFill/>
        </a:ln>
      </dgm:spPr>
      <dgm:t>
        <a:bodyPr/>
        <a:lstStyle/>
        <a:p>
          <a:r>
            <a:rPr lang="en-US" sz="2800" dirty="0" smtClean="0"/>
            <a:t>JCIM Survey Form</a:t>
          </a:r>
          <a:endParaRPr lang="en-MY" sz="2800" dirty="0"/>
        </a:p>
      </dgm:t>
    </dgm:pt>
    <dgm:pt modelId="{B347D8EE-CBB4-417B-9730-A7A6EBBC3836}" type="parTrans" cxnId="{F9114638-60F1-432C-BCE1-0EF0C0C7A4D6}">
      <dgm:prSet/>
      <dgm:spPr/>
      <dgm:t>
        <a:bodyPr/>
        <a:lstStyle/>
        <a:p>
          <a:endParaRPr lang="en-MY"/>
        </a:p>
      </dgm:t>
    </dgm:pt>
    <dgm:pt modelId="{294B35DD-5A57-4A7A-BC37-1E98F9AB0AF8}" type="sibTrans" cxnId="{F9114638-60F1-432C-BCE1-0EF0C0C7A4D6}">
      <dgm:prSet/>
      <dgm:spPr/>
      <dgm:t>
        <a:bodyPr/>
        <a:lstStyle/>
        <a:p>
          <a:endParaRPr lang="en-MY"/>
        </a:p>
      </dgm:t>
    </dgm:pt>
    <dgm:pt modelId="{0B29A853-3A2B-419C-85A5-E32B16BE1265}">
      <dgm:prSet phldrT="[Text]"/>
      <dgm:spPr/>
      <dgm:t>
        <a:bodyPr/>
        <a:lstStyle/>
        <a:p>
          <a:r>
            <a:rPr lang="en-US" dirty="0" smtClean="0"/>
            <a:t>Basic Information</a:t>
          </a:r>
        </a:p>
      </dgm:t>
    </dgm:pt>
    <dgm:pt modelId="{D2FBA377-3D79-4501-B906-3B7B86E06E95}" type="parTrans" cxnId="{4D8E04AB-98A1-4F6E-AA94-70AD98B17F5A}">
      <dgm:prSet>
        <dgm:style>
          <a:lnRef idx="1">
            <a:schemeClr val="accent1"/>
          </a:lnRef>
          <a:fillRef idx="0">
            <a:schemeClr val="accent1"/>
          </a:fillRef>
          <a:effectRef idx="0">
            <a:schemeClr val="accent1"/>
          </a:effectRef>
          <a:fontRef idx="minor">
            <a:schemeClr val="tx1"/>
          </a:fontRef>
        </dgm:style>
      </dgm:prSet>
      <dgm:spPr>
        <a:ln/>
      </dgm:spPr>
      <dgm:t>
        <a:bodyPr/>
        <a:lstStyle/>
        <a:p>
          <a:endParaRPr lang="en-MY"/>
        </a:p>
      </dgm:t>
    </dgm:pt>
    <dgm:pt modelId="{1BE6D510-5A58-4ABA-8164-10B087C1C0C1}" type="sibTrans" cxnId="{4D8E04AB-98A1-4F6E-AA94-70AD98B17F5A}">
      <dgm:prSet/>
      <dgm:spPr/>
      <dgm:t>
        <a:bodyPr/>
        <a:lstStyle/>
        <a:p>
          <a:endParaRPr lang="en-MY"/>
        </a:p>
      </dgm:t>
    </dgm:pt>
    <dgm:pt modelId="{573FF87B-E8A0-4428-9E17-2D8CEFCC69B2}">
      <dgm:prSet phldrT="[Text]"/>
      <dgm:spPr/>
      <dgm:t>
        <a:bodyPr/>
        <a:lstStyle/>
        <a:p>
          <a:r>
            <a:rPr lang="en-US" dirty="0" smtClean="0"/>
            <a:t>Membership Information</a:t>
          </a:r>
          <a:endParaRPr lang="en-MY" dirty="0"/>
        </a:p>
      </dgm:t>
    </dgm:pt>
    <dgm:pt modelId="{95105000-FBD0-40DC-830B-99461A5F9DD8}" type="parTrans" cxnId="{DC5FE8E5-8C95-4FCF-B660-0763D2648B6E}">
      <dgm:prSet>
        <dgm:style>
          <a:lnRef idx="1">
            <a:schemeClr val="accent1"/>
          </a:lnRef>
          <a:fillRef idx="0">
            <a:schemeClr val="accent1"/>
          </a:fillRef>
          <a:effectRef idx="0">
            <a:schemeClr val="accent1"/>
          </a:effectRef>
          <a:fontRef idx="minor">
            <a:schemeClr val="tx1"/>
          </a:fontRef>
        </dgm:style>
      </dgm:prSet>
      <dgm:spPr>
        <a:ln/>
      </dgm:spPr>
      <dgm:t>
        <a:bodyPr/>
        <a:lstStyle/>
        <a:p>
          <a:endParaRPr lang="en-MY"/>
        </a:p>
      </dgm:t>
    </dgm:pt>
    <dgm:pt modelId="{57270539-8A50-4856-A900-E1C0628E859C}" type="sibTrans" cxnId="{DC5FE8E5-8C95-4FCF-B660-0763D2648B6E}">
      <dgm:prSet/>
      <dgm:spPr/>
      <dgm:t>
        <a:bodyPr/>
        <a:lstStyle/>
        <a:p>
          <a:endParaRPr lang="en-MY"/>
        </a:p>
      </dgm:t>
    </dgm:pt>
    <dgm:pt modelId="{CD33E027-9654-44BD-A218-EDDF464C8DB1}">
      <dgm:prSet/>
      <dgm:spPr/>
      <dgm:t>
        <a:bodyPr/>
        <a:lstStyle/>
        <a:p>
          <a:r>
            <a:rPr lang="en-US" dirty="0" smtClean="0"/>
            <a:t>Development Information</a:t>
          </a:r>
          <a:endParaRPr lang="en-MY" dirty="0"/>
        </a:p>
      </dgm:t>
    </dgm:pt>
    <dgm:pt modelId="{BF74B811-12F1-4CB1-9429-D900F4B03F36}" type="parTrans" cxnId="{7093340F-4897-483A-8E41-8B0D3060548D}">
      <dgm:prSet/>
      <dgm:spPr/>
      <dgm:t>
        <a:bodyPr/>
        <a:lstStyle/>
        <a:p>
          <a:endParaRPr lang="en-MY"/>
        </a:p>
      </dgm:t>
    </dgm:pt>
    <dgm:pt modelId="{F93E2BB2-6F9C-4568-99C1-B894FD9CE311}" type="sibTrans" cxnId="{7093340F-4897-483A-8E41-8B0D3060548D}">
      <dgm:prSet/>
      <dgm:spPr/>
      <dgm:t>
        <a:bodyPr/>
        <a:lstStyle/>
        <a:p>
          <a:endParaRPr lang="en-MY"/>
        </a:p>
      </dgm:t>
    </dgm:pt>
    <dgm:pt modelId="{8B757A8A-AAE3-4664-9208-A60410ECA802}" type="pres">
      <dgm:prSet presAssocID="{00A36407-3BDE-462A-8672-A37C96F731C4}" presName="Name0" presStyleCnt="0">
        <dgm:presLayoutVars>
          <dgm:chPref val="1"/>
          <dgm:dir/>
          <dgm:animOne val="branch"/>
          <dgm:animLvl val="lvl"/>
          <dgm:resizeHandles val="exact"/>
        </dgm:presLayoutVars>
      </dgm:prSet>
      <dgm:spPr/>
      <dgm:t>
        <a:bodyPr/>
        <a:lstStyle/>
        <a:p>
          <a:endParaRPr lang="en-MY"/>
        </a:p>
      </dgm:t>
    </dgm:pt>
    <dgm:pt modelId="{8B32B3BC-DEFB-481A-96F1-ABFA1D582552}" type="pres">
      <dgm:prSet presAssocID="{C51426AF-C102-4ABE-AB07-27055A673DE9}" presName="root1" presStyleCnt="0"/>
      <dgm:spPr/>
    </dgm:pt>
    <dgm:pt modelId="{39948584-843A-4377-858F-E2A1BB2018D6}" type="pres">
      <dgm:prSet presAssocID="{C51426AF-C102-4ABE-AB07-27055A673DE9}" presName="LevelOneTextNode" presStyleLbl="node0" presStyleIdx="0" presStyleCnt="1" custLinFactNeighborX="-12472">
        <dgm:presLayoutVars>
          <dgm:chPref val="3"/>
        </dgm:presLayoutVars>
      </dgm:prSet>
      <dgm:spPr/>
      <dgm:t>
        <a:bodyPr/>
        <a:lstStyle/>
        <a:p>
          <a:endParaRPr lang="en-MY"/>
        </a:p>
      </dgm:t>
    </dgm:pt>
    <dgm:pt modelId="{2E5B9720-CCE2-4F87-8406-370F9D22FB17}" type="pres">
      <dgm:prSet presAssocID="{C51426AF-C102-4ABE-AB07-27055A673DE9}" presName="level2hierChild" presStyleCnt="0"/>
      <dgm:spPr/>
    </dgm:pt>
    <dgm:pt modelId="{75453EFE-1E8A-4626-AA24-86BF46354265}" type="pres">
      <dgm:prSet presAssocID="{D2FBA377-3D79-4501-B906-3B7B86E06E95}" presName="conn2-1" presStyleLbl="parChTrans1D2" presStyleIdx="0" presStyleCnt="3"/>
      <dgm:spPr/>
      <dgm:t>
        <a:bodyPr/>
        <a:lstStyle/>
        <a:p>
          <a:endParaRPr lang="en-MY"/>
        </a:p>
      </dgm:t>
    </dgm:pt>
    <dgm:pt modelId="{F9C87C34-FECA-469C-A0F4-C1144A5D65B8}" type="pres">
      <dgm:prSet presAssocID="{D2FBA377-3D79-4501-B906-3B7B86E06E95}" presName="connTx" presStyleLbl="parChTrans1D2" presStyleIdx="0" presStyleCnt="3"/>
      <dgm:spPr/>
      <dgm:t>
        <a:bodyPr/>
        <a:lstStyle/>
        <a:p>
          <a:endParaRPr lang="en-MY"/>
        </a:p>
      </dgm:t>
    </dgm:pt>
    <dgm:pt modelId="{F76DFC70-D002-4B6E-9612-C4DEB06D30E3}" type="pres">
      <dgm:prSet presAssocID="{0B29A853-3A2B-419C-85A5-E32B16BE1265}" presName="root2" presStyleCnt="0"/>
      <dgm:spPr/>
    </dgm:pt>
    <dgm:pt modelId="{A3319D37-3512-4E82-A8B6-BA5E680A5507}" type="pres">
      <dgm:prSet presAssocID="{0B29A853-3A2B-419C-85A5-E32B16BE1265}" presName="LevelTwoTextNode" presStyleLbl="node2" presStyleIdx="0" presStyleCnt="3" custScaleX="104089">
        <dgm:presLayoutVars>
          <dgm:chPref val="3"/>
        </dgm:presLayoutVars>
      </dgm:prSet>
      <dgm:spPr/>
      <dgm:t>
        <a:bodyPr/>
        <a:lstStyle/>
        <a:p>
          <a:endParaRPr lang="en-MY"/>
        </a:p>
      </dgm:t>
    </dgm:pt>
    <dgm:pt modelId="{61489505-D86C-47B3-9D0D-6AEFD794FBB0}" type="pres">
      <dgm:prSet presAssocID="{0B29A853-3A2B-419C-85A5-E32B16BE1265}" presName="level3hierChild" presStyleCnt="0"/>
      <dgm:spPr/>
    </dgm:pt>
    <dgm:pt modelId="{C0509B33-1197-4F27-BD42-B37A741EE50D}" type="pres">
      <dgm:prSet presAssocID="{95105000-FBD0-40DC-830B-99461A5F9DD8}" presName="conn2-1" presStyleLbl="parChTrans1D2" presStyleIdx="1" presStyleCnt="3"/>
      <dgm:spPr/>
      <dgm:t>
        <a:bodyPr/>
        <a:lstStyle/>
        <a:p>
          <a:endParaRPr lang="en-MY"/>
        </a:p>
      </dgm:t>
    </dgm:pt>
    <dgm:pt modelId="{F0DB18F1-44BB-409E-AE9A-F4C729ACA1D0}" type="pres">
      <dgm:prSet presAssocID="{95105000-FBD0-40DC-830B-99461A5F9DD8}" presName="connTx" presStyleLbl="parChTrans1D2" presStyleIdx="1" presStyleCnt="3"/>
      <dgm:spPr/>
      <dgm:t>
        <a:bodyPr/>
        <a:lstStyle/>
        <a:p>
          <a:endParaRPr lang="en-MY"/>
        </a:p>
      </dgm:t>
    </dgm:pt>
    <dgm:pt modelId="{688B453F-36A7-453B-94FB-429830428095}" type="pres">
      <dgm:prSet presAssocID="{573FF87B-E8A0-4428-9E17-2D8CEFCC69B2}" presName="root2" presStyleCnt="0"/>
      <dgm:spPr/>
    </dgm:pt>
    <dgm:pt modelId="{F0D2CFE5-97E1-47C2-92A1-744B43301033}" type="pres">
      <dgm:prSet presAssocID="{573FF87B-E8A0-4428-9E17-2D8CEFCC69B2}" presName="LevelTwoTextNode" presStyleLbl="node2" presStyleIdx="1" presStyleCnt="3" custScaleX="102188">
        <dgm:presLayoutVars>
          <dgm:chPref val="3"/>
        </dgm:presLayoutVars>
      </dgm:prSet>
      <dgm:spPr/>
      <dgm:t>
        <a:bodyPr/>
        <a:lstStyle/>
        <a:p>
          <a:endParaRPr lang="en-MY"/>
        </a:p>
      </dgm:t>
    </dgm:pt>
    <dgm:pt modelId="{A13BE14D-B764-4D4C-A187-D66D50DC6E85}" type="pres">
      <dgm:prSet presAssocID="{573FF87B-E8A0-4428-9E17-2D8CEFCC69B2}" presName="level3hierChild" presStyleCnt="0"/>
      <dgm:spPr/>
    </dgm:pt>
    <dgm:pt modelId="{73F2F53C-B6BA-4A6C-AFC0-32C791C37D5A}" type="pres">
      <dgm:prSet presAssocID="{BF74B811-12F1-4CB1-9429-D900F4B03F36}" presName="conn2-1" presStyleLbl="parChTrans1D2" presStyleIdx="2" presStyleCnt="3"/>
      <dgm:spPr/>
      <dgm:t>
        <a:bodyPr/>
        <a:lstStyle/>
        <a:p>
          <a:endParaRPr lang="en-MY"/>
        </a:p>
      </dgm:t>
    </dgm:pt>
    <dgm:pt modelId="{0765614B-2F24-4FF5-AADB-04A1080B8321}" type="pres">
      <dgm:prSet presAssocID="{BF74B811-12F1-4CB1-9429-D900F4B03F36}" presName="connTx" presStyleLbl="parChTrans1D2" presStyleIdx="2" presStyleCnt="3"/>
      <dgm:spPr/>
      <dgm:t>
        <a:bodyPr/>
        <a:lstStyle/>
        <a:p>
          <a:endParaRPr lang="en-MY"/>
        </a:p>
      </dgm:t>
    </dgm:pt>
    <dgm:pt modelId="{A57B30CB-F782-4F37-93EA-6A2E0FC23D6C}" type="pres">
      <dgm:prSet presAssocID="{CD33E027-9654-44BD-A218-EDDF464C8DB1}" presName="root2" presStyleCnt="0"/>
      <dgm:spPr/>
    </dgm:pt>
    <dgm:pt modelId="{A745ECDE-DE35-402A-898A-FB2B0B3114FD}" type="pres">
      <dgm:prSet presAssocID="{CD33E027-9654-44BD-A218-EDDF464C8DB1}" presName="LevelTwoTextNode" presStyleLbl="node2" presStyleIdx="2" presStyleCnt="3">
        <dgm:presLayoutVars>
          <dgm:chPref val="3"/>
        </dgm:presLayoutVars>
      </dgm:prSet>
      <dgm:spPr/>
      <dgm:t>
        <a:bodyPr/>
        <a:lstStyle/>
        <a:p>
          <a:endParaRPr lang="en-MY"/>
        </a:p>
      </dgm:t>
    </dgm:pt>
    <dgm:pt modelId="{56CB56BC-D436-4A4B-BD9E-7FFFDC6B655C}" type="pres">
      <dgm:prSet presAssocID="{CD33E027-9654-44BD-A218-EDDF464C8DB1}" presName="level3hierChild" presStyleCnt="0"/>
      <dgm:spPr/>
    </dgm:pt>
  </dgm:ptLst>
  <dgm:cxnLst>
    <dgm:cxn modelId="{9DBF222D-48AA-4DF9-9FA6-DDE3970A4BCA}" type="presOf" srcId="{00A36407-3BDE-462A-8672-A37C96F731C4}" destId="{8B757A8A-AAE3-4664-9208-A60410ECA802}" srcOrd="0" destOrd="0" presId="urn:microsoft.com/office/officeart/2008/layout/HorizontalMultiLevelHierarchy"/>
    <dgm:cxn modelId="{69AAA0B6-E8CF-4089-818A-67FC79FA5104}" type="presOf" srcId="{0B29A853-3A2B-419C-85A5-E32B16BE1265}" destId="{A3319D37-3512-4E82-A8B6-BA5E680A5507}" srcOrd="0" destOrd="0" presId="urn:microsoft.com/office/officeart/2008/layout/HorizontalMultiLevelHierarchy"/>
    <dgm:cxn modelId="{5FC685C6-F108-4E89-8F23-0919D4759567}" type="presOf" srcId="{95105000-FBD0-40DC-830B-99461A5F9DD8}" destId="{C0509B33-1197-4F27-BD42-B37A741EE50D}" srcOrd="0" destOrd="0" presId="urn:microsoft.com/office/officeart/2008/layout/HorizontalMultiLevelHierarchy"/>
    <dgm:cxn modelId="{9F1B0AA4-8E5D-4196-9326-1450669BAB06}" type="presOf" srcId="{BF74B811-12F1-4CB1-9429-D900F4B03F36}" destId="{0765614B-2F24-4FF5-AADB-04A1080B8321}" srcOrd="1" destOrd="0" presId="urn:microsoft.com/office/officeart/2008/layout/HorizontalMultiLevelHierarchy"/>
    <dgm:cxn modelId="{F9114638-60F1-432C-BCE1-0EF0C0C7A4D6}" srcId="{00A36407-3BDE-462A-8672-A37C96F731C4}" destId="{C51426AF-C102-4ABE-AB07-27055A673DE9}" srcOrd="0" destOrd="0" parTransId="{B347D8EE-CBB4-417B-9730-A7A6EBBC3836}" sibTransId="{294B35DD-5A57-4A7A-BC37-1E98F9AB0AF8}"/>
    <dgm:cxn modelId="{AE546039-0938-416E-91F2-6E67075446A1}" type="presOf" srcId="{573FF87B-E8A0-4428-9E17-2D8CEFCC69B2}" destId="{F0D2CFE5-97E1-47C2-92A1-744B43301033}" srcOrd="0" destOrd="0" presId="urn:microsoft.com/office/officeart/2008/layout/HorizontalMultiLevelHierarchy"/>
    <dgm:cxn modelId="{6110880A-05B7-4A6B-BDBB-8E55EE60EFC9}" type="presOf" srcId="{CD33E027-9654-44BD-A218-EDDF464C8DB1}" destId="{A745ECDE-DE35-402A-898A-FB2B0B3114FD}" srcOrd="0" destOrd="0" presId="urn:microsoft.com/office/officeart/2008/layout/HorizontalMultiLevelHierarchy"/>
    <dgm:cxn modelId="{DC5FE8E5-8C95-4FCF-B660-0763D2648B6E}" srcId="{C51426AF-C102-4ABE-AB07-27055A673DE9}" destId="{573FF87B-E8A0-4428-9E17-2D8CEFCC69B2}" srcOrd="1" destOrd="0" parTransId="{95105000-FBD0-40DC-830B-99461A5F9DD8}" sibTransId="{57270539-8A50-4856-A900-E1C0628E859C}"/>
    <dgm:cxn modelId="{249909C0-FBBC-41D7-81DE-3C9CDDB847CB}" type="presOf" srcId="{C51426AF-C102-4ABE-AB07-27055A673DE9}" destId="{39948584-843A-4377-858F-E2A1BB2018D6}" srcOrd="0" destOrd="0" presId="urn:microsoft.com/office/officeart/2008/layout/HorizontalMultiLevelHierarchy"/>
    <dgm:cxn modelId="{4D8E04AB-98A1-4F6E-AA94-70AD98B17F5A}" srcId="{C51426AF-C102-4ABE-AB07-27055A673DE9}" destId="{0B29A853-3A2B-419C-85A5-E32B16BE1265}" srcOrd="0" destOrd="0" parTransId="{D2FBA377-3D79-4501-B906-3B7B86E06E95}" sibTransId="{1BE6D510-5A58-4ABA-8164-10B087C1C0C1}"/>
    <dgm:cxn modelId="{255A4410-28E7-42CA-BEB1-BC3F94D92314}" type="presOf" srcId="{D2FBA377-3D79-4501-B906-3B7B86E06E95}" destId="{F9C87C34-FECA-469C-A0F4-C1144A5D65B8}" srcOrd="1" destOrd="0" presId="urn:microsoft.com/office/officeart/2008/layout/HorizontalMultiLevelHierarchy"/>
    <dgm:cxn modelId="{87A1EA21-913B-4AD5-B9FB-B96F37EEE314}" type="presOf" srcId="{D2FBA377-3D79-4501-B906-3B7B86E06E95}" destId="{75453EFE-1E8A-4626-AA24-86BF46354265}" srcOrd="0" destOrd="0" presId="urn:microsoft.com/office/officeart/2008/layout/HorizontalMultiLevelHierarchy"/>
    <dgm:cxn modelId="{7093340F-4897-483A-8E41-8B0D3060548D}" srcId="{C51426AF-C102-4ABE-AB07-27055A673DE9}" destId="{CD33E027-9654-44BD-A218-EDDF464C8DB1}" srcOrd="2" destOrd="0" parTransId="{BF74B811-12F1-4CB1-9429-D900F4B03F36}" sibTransId="{F93E2BB2-6F9C-4568-99C1-B894FD9CE311}"/>
    <dgm:cxn modelId="{CA54CB02-E536-4016-9A0D-17AAEA7EC4B1}" type="presOf" srcId="{BF74B811-12F1-4CB1-9429-D900F4B03F36}" destId="{73F2F53C-B6BA-4A6C-AFC0-32C791C37D5A}" srcOrd="0" destOrd="0" presId="urn:microsoft.com/office/officeart/2008/layout/HorizontalMultiLevelHierarchy"/>
    <dgm:cxn modelId="{4C296A88-0123-4170-9EFF-336BAA68838A}" type="presOf" srcId="{95105000-FBD0-40DC-830B-99461A5F9DD8}" destId="{F0DB18F1-44BB-409E-AE9A-F4C729ACA1D0}" srcOrd="1" destOrd="0" presId="urn:microsoft.com/office/officeart/2008/layout/HorizontalMultiLevelHierarchy"/>
    <dgm:cxn modelId="{BFE44638-9D09-4145-8E2D-C9FE3020E140}" type="presParOf" srcId="{8B757A8A-AAE3-4664-9208-A60410ECA802}" destId="{8B32B3BC-DEFB-481A-96F1-ABFA1D582552}" srcOrd="0" destOrd="0" presId="urn:microsoft.com/office/officeart/2008/layout/HorizontalMultiLevelHierarchy"/>
    <dgm:cxn modelId="{7521FD23-3C2E-4A46-A404-DC41A0EA6633}" type="presParOf" srcId="{8B32B3BC-DEFB-481A-96F1-ABFA1D582552}" destId="{39948584-843A-4377-858F-E2A1BB2018D6}" srcOrd="0" destOrd="0" presId="urn:microsoft.com/office/officeart/2008/layout/HorizontalMultiLevelHierarchy"/>
    <dgm:cxn modelId="{6A58E9B1-C532-47CB-81AD-DAA9E17D1AF4}" type="presParOf" srcId="{8B32B3BC-DEFB-481A-96F1-ABFA1D582552}" destId="{2E5B9720-CCE2-4F87-8406-370F9D22FB17}" srcOrd="1" destOrd="0" presId="urn:microsoft.com/office/officeart/2008/layout/HorizontalMultiLevelHierarchy"/>
    <dgm:cxn modelId="{EC87E68D-E27D-48A8-80C1-453325606AB3}" type="presParOf" srcId="{2E5B9720-CCE2-4F87-8406-370F9D22FB17}" destId="{75453EFE-1E8A-4626-AA24-86BF46354265}" srcOrd="0" destOrd="0" presId="urn:microsoft.com/office/officeart/2008/layout/HorizontalMultiLevelHierarchy"/>
    <dgm:cxn modelId="{FBD46DC8-D644-4563-BC0B-76B8E6FB07AD}" type="presParOf" srcId="{75453EFE-1E8A-4626-AA24-86BF46354265}" destId="{F9C87C34-FECA-469C-A0F4-C1144A5D65B8}" srcOrd="0" destOrd="0" presId="urn:microsoft.com/office/officeart/2008/layout/HorizontalMultiLevelHierarchy"/>
    <dgm:cxn modelId="{A68816F3-03DB-4595-BFBB-0F08C3BB7DCD}" type="presParOf" srcId="{2E5B9720-CCE2-4F87-8406-370F9D22FB17}" destId="{F76DFC70-D002-4B6E-9612-C4DEB06D30E3}" srcOrd="1" destOrd="0" presId="urn:microsoft.com/office/officeart/2008/layout/HorizontalMultiLevelHierarchy"/>
    <dgm:cxn modelId="{AD37BA57-F29E-41FE-A3C0-3391CC4153A2}" type="presParOf" srcId="{F76DFC70-D002-4B6E-9612-C4DEB06D30E3}" destId="{A3319D37-3512-4E82-A8B6-BA5E680A5507}" srcOrd="0" destOrd="0" presId="urn:microsoft.com/office/officeart/2008/layout/HorizontalMultiLevelHierarchy"/>
    <dgm:cxn modelId="{D0387746-B778-45A0-9DB4-B56390F2ADCF}" type="presParOf" srcId="{F76DFC70-D002-4B6E-9612-C4DEB06D30E3}" destId="{61489505-D86C-47B3-9D0D-6AEFD794FBB0}" srcOrd="1" destOrd="0" presId="urn:microsoft.com/office/officeart/2008/layout/HorizontalMultiLevelHierarchy"/>
    <dgm:cxn modelId="{4CACBE6C-61AA-4BF2-B0D2-84C9FB4B842D}" type="presParOf" srcId="{2E5B9720-CCE2-4F87-8406-370F9D22FB17}" destId="{C0509B33-1197-4F27-BD42-B37A741EE50D}" srcOrd="2" destOrd="0" presId="urn:microsoft.com/office/officeart/2008/layout/HorizontalMultiLevelHierarchy"/>
    <dgm:cxn modelId="{E1A85C30-A423-4774-A7DD-D5DCB5A1EDAE}" type="presParOf" srcId="{C0509B33-1197-4F27-BD42-B37A741EE50D}" destId="{F0DB18F1-44BB-409E-AE9A-F4C729ACA1D0}" srcOrd="0" destOrd="0" presId="urn:microsoft.com/office/officeart/2008/layout/HorizontalMultiLevelHierarchy"/>
    <dgm:cxn modelId="{26FFEAD4-066C-44CB-9D65-B1013993249A}" type="presParOf" srcId="{2E5B9720-CCE2-4F87-8406-370F9D22FB17}" destId="{688B453F-36A7-453B-94FB-429830428095}" srcOrd="3" destOrd="0" presId="urn:microsoft.com/office/officeart/2008/layout/HorizontalMultiLevelHierarchy"/>
    <dgm:cxn modelId="{8A6B5E41-7EC2-4F6C-A1FB-58DEA9694CD1}" type="presParOf" srcId="{688B453F-36A7-453B-94FB-429830428095}" destId="{F0D2CFE5-97E1-47C2-92A1-744B43301033}" srcOrd="0" destOrd="0" presId="urn:microsoft.com/office/officeart/2008/layout/HorizontalMultiLevelHierarchy"/>
    <dgm:cxn modelId="{184FA734-FFC4-456D-92BD-1E11AFC7D69D}" type="presParOf" srcId="{688B453F-36A7-453B-94FB-429830428095}" destId="{A13BE14D-B764-4D4C-A187-D66D50DC6E85}" srcOrd="1" destOrd="0" presId="urn:microsoft.com/office/officeart/2008/layout/HorizontalMultiLevelHierarchy"/>
    <dgm:cxn modelId="{0F523F6E-C6BD-4F68-8179-D0B6205C24E4}" type="presParOf" srcId="{2E5B9720-CCE2-4F87-8406-370F9D22FB17}" destId="{73F2F53C-B6BA-4A6C-AFC0-32C791C37D5A}" srcOrd="4" destOrd="0" presId="urn:microsoft.com/office/officeart/2008/layout/HorizontalMultiLevelHierarchy"/>
    <dgm:cxn modelId="{189C7B5A-D700-4D5F-BD51-FBC4E199A7B0}" type="presParOf" srcId="{73F2F53C-B6BA-4A6C-AFC0-32C791C37D5A}" destId="{0765614B-2F24-4FF5-AADB-04A1080B8321}" srcOrd="0" destOrd="0" presId="urn:microsoft.com/office/officeart/2008/layout/HorizontalMultiLevelHierarchy"/>
    <dgm:cxn modelId="{C8C3A522-6AF7-450D-9A1D-CBCAF8BC2B0F}" type="presParOf" srcId="{2E5B9720-CCE2-4F87-8406-370F9D22FB17}" destId="{A57B30CB-F782-4F37-93EA-6A2E0FC23D6C}" srcOrd="5" destOrd="0" presId="urn:microsoft.com/office/officeart/2008/layout/HorizontalMultiLevelHierarchy"/>
    <dgm:cxn modelId="{8674B293-5E72-422F-9766-38068EDB826B}" type="presParOf" srcId="{A57B30CB-F782-4F37-93EA-6A2E0FC23D6C}" destId="{A745ECDE-DE35-402A-898A-FB2B0B3114FD}" srcOrd="0" destOrd="0" presId="urn:microsoft.com/office/officeart/2008/layout/HorizontalMultiLevelHierarchy"/>
    <dgm:cxn modelId="{57D399EA-6561-4E42-BAE5-5A96228730E0}" type="presParOf" srcId="{A57B30CB-F782-4F37-93EA-6A2E0FC23D6C}" destId="{56CB56BC-D436-4A4B-BD9E-7FFFDC6B655C}" srcOrd="1" destOrd="0" presId="urn:microsoft.com/office/officeart/2008/layout/HorizontalMultiLevelHierarchy"/>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7D600B-29A4-46DE-ADAB-D4CFC582C414}" type="doc">
      <dgm:prSet loTypeId="urn:microsoft.com/office/officeart/2005/8/layout/pList2" loCatId="list" qsTypeId="urn:microsoft.com/office/officeart/2005/8/quickstyle/simple1" qsCatId="simple" csTypeId="urn:microsoft.com/office/officeart/2005/8/colors/accent1_2" csCatId="accent1" phldr="1"/>
      <dgm:spPr/>
    </dgm:pt>
    <dgm:pt modelId="{08F0D560-41C5-43B8-9F82-298B7E523BEC}">
      <dgm:prSet phldrT="[Text]"/>
      <dgm:spPr/>
      <dgm:t>
        <a:bodyPr/>
        <a:lstStyle/>
        <a:p>
          <a:r>
            <a:rPr lang="en-US" b="1" dirty="0" smtClean="0"/>
            <a:t>Membership Recruitment</a:t>
          </a:r>
          <a:endParaRPr lang="en-MY" b="1" dirty="0"/>
        </a:p>
      </dgm:t>
    </dgm:pt>
    <dgm:pt modelId="{F170D06A-1957-49E9-B630-52DF0655423C}" type="parTrans" cxnId="{409D306F-957A-4300-9FF4-3460EB9D7489}">
      <dgm:prSet/>
      <dgm:spPr/>
      <dgm:t>
        <a:bodyPr/>
        <a:lstStyle/>
        <a:p>
          <a:endParaRPr lang="en-MY"/>
        </a:p>
      </dgm:t>
    </dgm:pt>
    <dgm:pt modelId="{F7DAC04A-1D89-4C41-9BC6-2076FBA113D1}" type="sibTrans" cxnId="{409D306F-957A-4300-9FF4-3460EB9D7489}">
      <dgm:prSet/>
      <dgm:spPr/>
      <dgm:t>
        <a:bodyPr/>
        <a:lstStyle/>
        <a:p>
          <a:endParaRPr lang="en-MY"/>
        </a:p>
      </dgm:t>
    </dgm:pt>
    <dgm:pt modelId="{F7216D54-8178-44ED-A522-3807B116D006}">
      <dgm:prSet phldrT="[Text]"/>
      <dgm:spPr/>
      <dgm:t>
        <a:bodyPr/>
        <a:lstStyle/>
        <a:p>
          <a:r>
            <a:rPr lang="en-US" b="1" dirty="0" smtClean="0"/>
            <a:t>Membership Onboarding</a:t>
          </a:r>
          <a:endParaRPr lang="en-MY" b="1" dirty="0"/>
        </a:p>
      </dgm:t>
    </dgm:pt>
    <dgm:pt modelId="{1F3C988E-B9E7-4BDE-A82D-0BC654ED2BE4}" type="parTrans" cxnId="{08DCF2E8-BA0A-4DAB-8A03-31A552AA9655}">
      <dgm:prSet/>
      <dgm:spPr/>
      <dgm:t>
        <a:bodyPr/>
        <a:lstStyle/>
        <a:p>
          <a:endParaRPr lang="en-MY"/>
        </a:p>
      </dgm:t>
    </dgm:pt>
    <dgm:pt modelId="{E21A3FC1-4477-4238-9501-90CA79141655}" type="sibTrans" cxnId="{08DCF2E8-BA0A-4DAB-8A03-31A552AA9655}">
      <dgm:prSet/>
      <dgm:spPr/>
      <dgm:t>
        <a:bodyPr/>
        <a:lstStyle/>
        <a:p>
          <a:endParaRPr lang="en-MY"/>
        </a:p>
      </dgm:t>
    </dgm:pt>
    <dgm:pt modelId="{3DA6E75B-D616-4A1C-BD18-746BBF8E887D}">
      <dgm:prSet phldrT="[Text]"/>
      <dgm:spPr/>
      <dgm:t>
        <a:bodyPr/>
        <a:lstStyle/>
        <a:p>
          <a:r>
            <a:rPr lang="en-US" b="1" dirty="0" smtClean="0"/>
            <a:t>Membership Engagement</a:t>
          </a:r>
          <a:endParaRPr lang="en-MY" b="1" dirty="0"/>
        </a:p>
      </dgm:t>
    </dgm:pt>
    <dgm:pt modelId="{7E0089B8-F791-455E-88DB-CD8F79DE9089}" type="parTrans" cxnId="{6C7D3C16-5E51-493B-9E98-6D9F775BC003}">
      <dgm:prSet/>
      <dgm:spPr/>
      <dgm:t>
        <a:bodyPr/>
        <a:lstStyle/>
        <a:p>
          <a:endParaRPr lang="en-MY"/>
        </a:p>
      </dgm:t>
    </dgm:pt>
    <dgm:pt modelId="{55F5DFD1-2407-4367-9EEB-00BA54FFF16D}" type="sibTrans" cxnId="{6C7D3C16-5E51-493B-9E98-6D9F775BC003}">
      <dgm:prSet/>
      <dgm:spPr/>
      <dgm:t>
        <a:bodyPr/>
        <a:lstStyle/>
        <a:p>
          <a:endParaRPr lang="en-MY"/>
        </a:p>
      </dgm:t>
    </dgm:pt>
    <dgm:pt modelId="{31660B24-14EB-43D5-9229-E73C5A2E29C5}" type="pres">
      <dgm:prSet presAssocID="{7A7D600B-29A4-46DE-ADAB-D4CFC582C414}" presName="Name0" presStyleCnt="0">
        <dgm:presLayoutVars>
          <dgm:dir/>
          <dgm:resizeHandles val="exact"/>
        </dgm:presLayoutVars>
      </dgm:prSet>
      <dgm:spPr/>
    </dgm:pt>
    <dgm:pt modelId="{E5148FF1-9473-41FB-86CA-910A2E3116CA}" type="pres">
      <dgm:prSet presAssocID="{7A7D600B-29A4-46DE-ADAB-D4CFC582C414}" presName="bkgdShp" presStyleLbl="alignAccFollowNode1" presStyleIdx="0" presStyleCnt="1" custScaleY="113049" custLinFactNeighborY="83219"/>
      <dgm:spPr/>
    </dgm:pt>
    <dgm:pt modelId="{83E812CF-8D3E-44ED-851D-92C7F65C308D}" type="pres">
      <dgm:prSet presAssocID="{7A7D600B-29A4-46DE-ADAB-D4CFC582C414}" presName="linComp" presStyleCnt="0"/>
      <dgm:spPr/>
    </dgm:pt>
    <dgm:pt modelId="{6A7508D5-FA42-451C-977B-2FB67502DD5D}" type="pres">
      <dgm:prSet presAssocID="{08F0D560-41C5-43B8-9F82-298B7E523BEC}" presName="compNode" presStyleCnt="0"/>
      <dgm:spPr/>
    </dgm:pt>
    <dgm:pt modelId="{28321E17-8E45-4CC5-8C41-B041B54E9251}" type="pres">
      <dgm:prSet presAssocID="{08F0D560-41C5-43B8-9F82-298B7E523BEC}" presName="node" presStyleLbl="node1" presStyleIdx="0" presStyleCnt="3" custScaleY="19587" custLinFactNeighborX="0" custLinFactNeighborY="-7459">
        <dgm:presLayoutVars>
          <dgm:bulletEnabled val="1"/>
        </dgm:presLayoutVars>
      </dgm:prSet>
      <dgm:spPr/>
      <dgm:t>
        <a:bodyPr/>
        <a:lstStyle/>
        <a:p>
          <a:endParaRPr lang="en-MY"/>
        </a:p>
      </dgm:t>
    </dgm:pt>
    <dgm:pt modelId="{B34C880E-C488-4ECC-9B33-1E0C6B423618}" type="pres">
      <dgm:prSet presAssocID="{08F0D560-41C5-43B8-9F82-298B7E523BEC}" presName="invisiNode" presStyleLbl="node1" presStyleIdx="0" presStyleCnt="3"/>
      <dgm:spPr/>
    </dgm:pt>
    <dgm:pt modelId="{6FD82CC9-9B22-4CA2-B6CF-153D1B6811A2}" type="pres">
      <dgm:prSet presAssocID="{08F0D560-41C5-43B8-9F82-298B7E523BEC}" presName="imagNode" presStyleLbl="fgImgPlace1" presStyleIdx="0" presStyleCnt="3" custScaleY="210556"/>
      <dgm:spPr>
        <a:blipFill>
          <a:blip xmlns:r="http://schemas.openxmlformats.org/officeDocument/2006/relationships" r:embed="rId1">
            <a:extLst>
              <a:ext uri="{28A0092B-C50C-407E-A947-70E740481C1C}">
                <a14:useLocalDpi xmlns:a14="http://schemas.microsoft.com/office/drawing/2010/main" val="0"/>
              </a:ext>
            </a:extLst>
          </a:blip>
          <a:srcRect/>
          <a:stretch>
            <a:fillRect l="-49000" r="-49000"/>
          </a:stretch>
        </a:blipFill>
      </dgm:spPr>
    </dgm:pt>
    <dgm:pt modelId="{E1EF7226-8CF8-4A8B-9EE7-27BFC26B2ABF}" type="pres">
      <dgm:prSet presAssocID="{F7DAC04A-1D89-4C41-9BC6-2076FBA113D1}" presName="sibTrans" presStyleLbl="sibTrans2D1" presStyleIdx="0" presStyleCnt="0"/>
      <dgm:spPr/>
      <dgm:t>
        <a:bodyPr/>
        <a:lstStyle/>
        <a:p>
          <a:endParaRPr lang="en-MY"/>
        </a:p>
      </dgm:t>
    </dgm:pt>
    <dgm:pt modelId="{1FC7178E-795F-4A08-9A3C-76639ABC46C1}" type="pres">
      <dgm:prSet presAssocID="{F7216D54-8178-44ED-A522-3807B116D006}" presName="compNode" presStyleCnt="0"/>
      <dgm:spPr/>
    </dgm:pt>
    <dgm:pt modelId="{A3B6AA96-BACA-4AFB-BD92-D773E12A8720}" type="pres">
      <dgm:prSet presAssocID="{F7216D54-8178-44ED-A522-3807B116D006}" presName="node" presStyleLbl="node1" presStyleIdx="1" presStyleCnt="3" custScaleY="19587" custLinFactNeighborX="0" custLinFactNeighborY="-7459">
        <dgm:presLayoutVars>
          <dgm:bulletEnabled val="1"/>
        </dgm:presLayoutVars>
      </dgm:prSet>
      <dgm:spPr/>
      <dgm:t>
        <a:bodyPr/>
        <a:lstStyle/>
        <a:p>
          <a:endParaRPr lang="en-MY"/>
        </a:p>
      </dgm:t>
    </dgm:pt>
    <dgm:pt modelId="{E36D5C32-0844-4397-9852-C89A52775999}" type="pres">
      <dgm:prSet presAssocID="{F7216D54-8178-44ED-A522-3807B116D006}" presName="invisiNode" presStyleLbl="node1" presStyleIdx="1" presStyleCnt="3"/>
      <dgm:spPr/>
    </dgm:pt>
    <dgm:pt modelId="{6D75DD0D-CFC9-48AD-B321-393C17EB0C8A}" type="pres">
      <dgm:prSet presAssocID="{F7216D54-8178-44ED-A522-3807B116D006}" presName="imagNode" presStyleLbl="fgImgPlace1" presStyleIdx="1" presStyleCnt="3" custScaleY="210556"/>
      <dgm:spPr>
        <a:blipFill>
          <a:blip xmlns:r="http://schemas.openxmlformats.org/officeDocument/2006/relationships" r:embed="rId2">
            <a:extLst>
              <a:ext uri="{28A0092B-C50C-407E-A947-70E740481C1C}">
                <a14:useLocalDpi xmlns:a14="http://schemas.microsoft.com/office/drawing/2010/main" val="0"/>
              </a:ext>
            </a:extLst>
          </a:blip>
          <a:srcRect/>
          <a:stretch>
            <a:fillRect l="-24000" r="-24000"/>
          </a:stretch>
        </a:blipFill>
      </dgm:spPr>
    </dgm:pt>
    <dgm:pt modelId="{38AEA1FC-38C2-4B32-9D74-3BCDF93F6FE3}" type="pres">
      <dgm:prSet presAssocID="{E21A3FC1-4477-4238-9501-90CA79141655}" presName="sibTrans" presStyleLbl="sibTrans2D1" presStyleIdx="0" presStyleCnt="0"/>
      <dgm:spPr/>
      <dgm:t>
        <a:bodyPr/>
        <a:lstStyle/>
        <a:p>
          <a:endParaRPr lang="en-MY"/>
        </a:p>
      </dgm:t>
    </dgm:pt>
    <dgm:pt modelId="{3A574CC5-6633-40EB-9541-DB73FEE9F268}" type="pres">
      <dgm:prSet presAssocID="{3DA6E75B-D616-4A1C-BD18-746BBF8E887D}" presName="compNode" presStyleCnt="0"/>
      <dgm:spPr/>
    </dgm:pt>
    <dgm:pt modelId="{A8BCACEA-7BFB-4AF5-A9F6-6AAE5430442F}" type="pres">
      <dgm:prSet presAssocID="{3DA6E75B-D616-4A1C-BD18-746BBF8E887D}" presName="node" presStyleLbl="node1" presStyleIdx="2" presStyleCnt="3" custScaleY="19587" custLinFactNeighborX="0" custLinFactNeighborY="-8337">
        <dgm:presLayoutVars>
          <dgm:bulletEnabled val="1"/>
        </dgm:presLayoutVars>
      </dgm:prSet>
      <dgm:spPr/>
      <dgm:t>
        <a:bodyPr/>
        <a:lstStyle/>
        <a:p>
          <a:endParaRPr lang="en-MY"/>
        </a:p>
      </dgm:t>
    </dgm:pt>
    <dgm:pt modelId="{38F6AFDE-8EE1-46EA-BBFC-53EF15E6DCB7}" type="pres">
      <dgm:prSet presAssocID="{3DA6E75B-D616-4A1C-BD18-746BBF8E887D}" presName="invisiNode" presStyleLbl="node1" presStyleIdx="2" presStyleCnt="3"/>
      <dgm:spPr/>
    </dgm:pt>
    <dgm:pt modelId="{381055F7-18EB-42D0-B4F3-269341001761}" type="pres">
      <dgm:prSet presAssocID="{3DA6E75B-D616-4A1C-BD18-746BBF8E887D}" presName="imagNode" presStyleLbl="fgImgPlace1" presStyleIdx="2" presStyleCnt="3" custScaleY="21055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6000" r="-16000"/>
          </a:stretch>
        </a:blipFill>
      </dgm:spPr>
    </dgm:pt>
  </dgm:ptLst>
  <dgm:cxnLst>
    <dgm:cxn modelId="{409D306F-957A-4300-9FF4-3460EB9D7489}" srcId="{7A7D600B-29A4-46DE-ADAB-D4CFC582C414}" destId="{08F0D560-41C5-43B8-9F82-298B7E523BEC}" srcOrd="0" destOrd="0" parTransId="{F170D06A-1957-49E9-B630-52DF0655423C}" sibTransId="{F7DAC04A-1D89-4C41-9BC6-2076FBA113D1}"/>
    <dgm:cxn modelId="{0568AA8B-78C0-49F2-9176-FFE365D06FAE}" type="presOf" srcId="{3DA6E75B-D616-4A1C-BD18-746BBF8E887D}" destId="{A8BCACEA-7BFB-4AF5-A9F6-6AAE5430442F}" srcOrd="0" destOrd="0" presId="urn:microsoft.com/office/officeart/2005/8/layout/pList2"/>
    <dgm:cxn modelId="{08DCF2E8-BA0A-4DAB-8A03-31A552AA9655}" srcId="{7A7D600B-29A4-46DE-ADAB-D4CFC582C414}" destId="{F7216D54-8178-44ED-A522-3807B116D006}" srcOrd="1" destOrd="0" parTransId="{1F3C988E-B9E7-4BDE-A82D-0BC654ED2BE4}" sibTransId="{E21A3FC1-4477-4238-9501-90CA79141655}"/>
    <dgm:cxn modelId="{87871348-E205-4857-900D-84C1E1A340EA}" type="presOf" srcId="{08F0D560-41C5-43B8-9F82-298B7E523BEC}" destId="{28321E17-8E45-4CC5-8C41-B041B54E9251}" srcOrd="0" destOrd="0" presId="urn:microsoft.com/office/officeart/2005/8/layout/pList2"/>
    <dgm:cxn modelId="{6C7D3C16-5E51-493B-9E98-6D9F775BC003}" srcId="{7A7D600B-29A4-46DE-ADAB-D4CFC582C414}" destId="{3DA6E75B-D616-4A1C-BD18-746BBF8E887D}" srcOrd="2" destOrd="0" parTransId="{7E0089B8-F791-455E-88DB-CD8F79DE9089}" sibTransId="{55F5DFD1-2407-4367-9EEB-00BA54FFF16D}"/>
    <dgm:cxn modelId="{B7B4C39E-19A5-4D46-A286-FA2D7D8CBECB}" type="presOf" srcId="{7A7D600B-29A4-46DE-ADAB-D4CFC582C414}" destId="{31660B24-14EB-43D5-9229-E73C5A2E29C5}" srcOrd="0" destOrd="0" presId="urn:microsoft.com/office/officeart/2005/8/layout/pList2"/>
    <dgm:cxn modelId="{211324BC-3273-4ADE-8B1A-4A09147646ED}" type="presOf" srcId="{F7216D54-8178-44ED-A522-3807B116D006}" destId="{A3B6AA96-BACA-4AFB-BD92-D773E12A8720}" srcOrd="0" destOrd="0" presId="urn:microsoft.com/office/officeart/2005/8/layout/pList2"/>
    <dgm:cxn modelId="{EB25954C-454B-4B02-A2B7-819A042CDD8B}" type="presOf" srcId="{E21A3FC1-4477-4238-9501-90CA79141655}" destId="{38AEA1FC-38C2-4B32-9D74-3BCDF93F6FE3}" srcOrd="0" destOrd="0" presId="urn:microsoft.com/office/officeart/2005/8/layout/pList2"/>
    <dgm:cxn modelId="{BE7DFBE6-F1AE-40D1-BD5F-C86A9703E451}" type="presOf" srcId="{F7DAC04A-1D89-4C41-9BC6-2076FBA113D1}" destId="{E1EF7226-8CF8-4A8B-9EE7-27BFC26B2ABF}" srcOrd="0" destOrd="0" presId="urn:microsoft.com/office/officeart/2005/8/layout/pList2"/>
    <dgm:cxn modelId="{C03266CE-742A-4DAD-8161-0C3070A8D1E0}" type="presParOf" srcId="{31660B24-14EB-43D5-9229-E73C5A2E29C5}" destId="{E5148FF1-9473-41FB-86CA-910A2E3116CA}" srcOrd="0" destOrd="0" presId="urn:microsoft.com/office/officeart/2005/8/layout/pList2"/>
    <dgm:cxn modelId="{4EE12C37-5247-4396-AD71-EC5D1C42CDC2}" type="presParOf" srcId="{31660B24-14EB-43D5-9229-E73C5A2E29C5}" destId="{83E812CF-8D3E-44ED-851D-92C7F65C308D}" srcOrd="1" destOrd="0" presId="urn:microsoft.com/office/officeart/2005/8/layout/pList2"/>
    <dgm:cxn modelId="{D2BFFA86-ED47-47A9-A80E-9D57E8507D3A}" type="presParOf" srcId="{83E812CF-8D3E-44ED-851D-92C7F65C308D}" destId="{6A7508D5-FA42-451C-977B-2FB67502DD5D}" srcOrd="0" destOrd="0" presId="urn:microsoft.com/office/officeart/2005/8/layout/pList2"/>
    <dgm:cxn modelId="{DC111415-22F7-4EF8-9719-0B326D2515EF}" type="presParOf" srcId="{6A7508D5-FA42-451C-977B-2FB67502DD5D}" destId="{28321E17-8E45-4CC5-8C41-B041B54E9251}" srcOrd="0" destOrd="0" presId="urn:microsoft.com/office/officeart/2005/8/layout/pList2"/>
    <dgm:cxn modelId="{D9CA956F-0EEE-4217-B860-D5B7917ADB22}" type="presParOf" srcId="{6A7508D5-FA42-451C-977B-2FB67502DD5D}" destId="{B34C880E-C488-4ECC-9B33-1E0C6B423618}" srcOrd="1" destOrd="0" presId="urn:microsoft.com/office/officeart/2005/8/layout/pList2"/>
    <dgm:cxn modelId="{7AD739A9-EC84-460E-BC3E-44BBDA73E75A}" type="presParOf" srcId="{6A7508D5-FA42-451C-977B-2FB67502DD5D}" destId="{6FD82CC9-9B22-4CA2-B6CF-153D1B6811A2}" srcOrd="2" destOrd="0" presId="urn:microsoft.com/office/officeart/2005/8/layout/pList2"/>
    <dgm:cxn modelId="{77DD3BE1-7AEB-40C3-8CA4-C8677B1B1502}" type="presParOf" srcId="{83E812CF-8D3E-44ED-851D-92C7F65C308D}" destId="{E1EF7226-8CF8-4A8B-9EE7-27BFC26B2ABF}" srcOrd="1" destOrd="0" presId="urn:microsoft.com/office/officeart/2005/8/layout/pList2"/>
    <dgm:cxn modelId="{04A220EB-68CC-4B72-80B8-A79807ACCACC}" type="presParOf" srcId="{83E812CF-8D3E-44ED-851D-92C7F65C308D}" destId="{1FC7178E-795F-4A08-9A3C-76639ABC46C1}" srcOrd="2" destOrd="0" presId="urn:microsoft.com/office/officeart/2005/8/layout/pList2"/>
    <dgm:cxn modelId="{7F229635-E4CA-4FEB-8006-AFBB32C5E3D0}" type="presParOf" srcId="{1FC7178E-795F-4A08-9A3C-76639ABC46C1}" destId="{A3B6AA96-BACA-4AFB-BD92-D773E12A8720}" srcOrd="0" destOrd="0" presId="urn:microsoft.com/office/officeart/2005/8/layout/pList2"/>
    <dgm:cxn modelId="{2570A73B-2F2B-4F06-8E73-A7EF45C14807}" type="presParOf" srcId="{1FC7178E-795F-4A08-9A3C-76639ABC46C1}" destId="{E36D5C32-0844-4397-9852-C89A52775999}" srcOrd="1" destOrd="0" presId="urn:microsoft.com/office/officeart/2005/8/layout/pList2"/>
    <dgm:cxn modelId="{B1AB8CB1-F563-429B-B0D8-FD365883030C}" type="presParOf" srcId="{1FC7178E-795F-4A08-9A3C-76639ABC46C1}" destId="{6D75DD0D-CFC9-48AD-B321-393C17EB0C8A}" srcOrd="2" destOrd="0" presId="urn:microsoft.com/office/officeart/2005/8/layout/pList2"/>
    <dgm:cxn modelId="{9222FB41-5A34-445B-8210-A2B3FE16D934}" type="presParOf" srcId="{83E812CF-8D3E-44ED-851D-92C7F65C308D}" destId="{38AEA1FC-38C2-4B32-9D74-3BCDF93F6FE3}" srcOrd="3" destOrd="0" presId="urn:microsoft.com/office/officeart/2005/8/layout/pList2"/>
    <dgm:cxn modelId="{FB5F7DF8-BD88-4068-8720-4E9673EE4BD5}" type="presParOf" srcId="{83E812CF-8D3E-44ED-851D-92C7F65C308D}" destId="{3A574CC5-6633-40EB-9541-DB73FEE9F268}" srcOrd="4" destOrd="0" presId="urn:microsoft.com/office/officeart/2005/8/layout/pList2"/>
    <dgm:cxn modelId="{14D65C05-4B9B-473F-87E8-353FCEC7D7BE}" type="presParOf" srcId="{3A574CC5-6633-40EB-9541-DB73FEE9F268}" destId="{A8BCACEA-7BFB-4AF5-A9F6-6AAE5430442F}" srcOrd="0" destOrd="0" presId="urn:microsoft.com/office/officeart/2005/8/layout/pList2"/>
    <dgm:cxn modelId="{13739251-C5F6-4708-8DE3-9451D541019D}" type="presParOf" srcId="{3A574CC5-6633-40EB-9541-DB73FEE9F268}" destId="{38F6AFDE-8EE1-46EA-BBFC-53EF15E6DCB7}" srcOrd="1" destOrd="0" presId="urn:microsoft.com/office/officeart/2005/8/layout/pList2"/>
    <dgm:cxn modelId="{141CE46C-B672-4CEC-8767-94F4FABDA352}" type="presParOf" srcId="{3A574CC5-6633-40EB-9541-DB73FEE9F268}" destId="{381055F7-18EB-42D0-B4F3-269341001761}" srcOrd="2" destOrd="0" presId="urn:microsoft.com/office/officeart/2005/8/layout/p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59C3991-E5E9-4C5E-A910-74F228531D09}" type="doc">
      <dgm:prSet loTypeId="urn:microsoft.com/office/officeart/2005/8/layout/hierarchy3" loCatId="hierarchy" qsTypeId="urn:microsoft.com/office/officeart/2005/8/quickstyle/simple1" qsCatId="simple" csTypeId="urn:microsoft.com/office/officeart/2005/8/colors/accent3_4" csCatId="accent3" phldr="1"/>
      <dgm:spPr/>
      <dgm:t>
        <a:bodyPr/>
        <a:lstStyle/>
        <a:p>
          <a:endParaRPr lang="en-MY"/>
        </a:p>
      </dgm:t>
    </dgm:pt>
    <dgm:pt modelId="{9AFF0813-6A1F-439B-88E6-88827A7FBFB0}">
      <dgm:prSet phldrT="[Text]" custT="1"/>
      <dgm:spPr/>
      <dgm:t>
        <a:bodyPr/>
        <a:lstStyle/>
        <a:p>
          <a:r>
            <a:rPr lang="en-US" sz="2400" b="0" dirty="0" smtClean="0"/>
            <a:t>Formulate Membership Strategies and Programs </a:t>
          </a:r>
          <a:endParaRPr lang="en-MY" sz="2400" b="0" dirty="0"/>
        </a:p>
      </dgm:t>
    </dgm:pt>
    <dgm:pt modelId="{EA814D22-2786-4CE3-A7A0-212E9482D6B6}" type="parTrans" cxnId="{4DFF8D53-C2C9-47C1-A15A-6538FE864741}">
      <dgm:prSet/>
      <dgm:spPr/>
      <dgm:t>
        <a:bodyPr/>
        <a:lstStyle/>
        <a:p>
          <a:endParaRPr lang="en-MY"/>
        </a:p>
      </dgm:t>
    </dgm:pt>
    <dgm:pt modelId="{A785369F-EF1D-431F-BBC0-C650E8B6D7C3}" type="sibTrans" cxnId="{4DFF8D53-C2C9-47C1-A15A-6538FE864741}">
      <dgm:prSet/>
      <dgm:spPr/>
      <dgm:t>
        <a:bodyPr/>
        <a:lstStyle/>
        <a:p>
          <a:endParaRPr lang="en-MY"/>
        </a:p>
      </dgm:t>
    </dgm:pt>
    <dgm:pt modelId="{C299521C-6476-4FE0-9293-FCE2640DFE8D}">
      <dgm:prSet phldrT="[Text]" custT="1"/>
      <dgm:spPr/>
      <dgm:t>
        <a:bodyPr/>
        <a:lstStyle/>
        <a:p>
          <a:r>
            <a:rPr lang="en-US" sz="3600" dirty="0" smtClean="0"/>
            <a:t>Externally</a:t>
          </a:r>
          <a:endParaRPr lang="en-MY" sz="3600" dirty="0"/>
        </a:p>
      </dgm:t>
    </dgm:pt>
    <dgm:pt modelId="{4E83413F-6D33-460E-B450-F34751D6B714}" type="parTrans" cxnId="{1541C113-E428-4A0A-ADF3-B23690F82B2D}">
      <dgm:prSet/>
      <dgm:spPr/>
      <dgm:t>
        <a:bodyPr/>
        <a:lstStyle/>
        <a:p>
          <a:endParaRPr lang="en-MY"/>
        </a:p>
      </dgm:t>
    </dgm:pt>
    <dgm:pt modelId="{A70A1E63-1A0C-48A3-90DC-5284199BB096}" type="sibTrans" cxnId="{1541C113-E428-4A0A-ADF3-B23690F82B2D}">
      <dgm:prSet/>
      <dgm:spPr/>
      <dgm:t>
        <a:bodyPr/>
        <a:lstStyle/>
        <a:p>
          <a:endParaRPr lang="en-MY"/>
        </a:p>
      </dgm:t>
    </dgm:pt>
    <dgm:pt modelId="{A1A274A5-7728-4AA3-98BC-6411AC0AC62F}">
      <dgm:prSet phldrT="[Text]" custT="1"/>
      <dgm:spPr/>
      <dgm:t>
        <a:bodyPr/>
        <a:lstStyle/>
        <a:p>
          <a:r>
            <a:rPr lang="en-US" sz="3600" dirty="0" smtClean="0"/>
            <a:t>Internally</a:t>
          </a:r>
        </a:p>
      </dgm:t>
    </dgm:pt>
    <dgm:pt modelId="{39EEA2A7-E1B9-44BE-B8DF-FCDA5C52B635}" type="parTrans" cxnId="{03018D8B-92E9-4AA0-8A69-417CB2F72B16}">
      <dgm:prSet/>
      <dgm:spPr/>
      <dgm:t>
        <a:bodyPr/>
        <a:lstStyle/>
        <a:p>
          <a:endParaRPr lang="en-MY"/>
        </a:p>
      </dgm:t>
    </dgm:pt>
    <dgm:pt modelId="{CDFD7EF9-AF5C-48D6-9279-A0D68428C13A}" type="sibTrans" cxnId="{03018D8B-92E9-4AA0-8A69-417CB2F72B16}">
      <dgm:prSet/>
      <dgm:spPr/>
      <dgm:t>
        <a:bodyPr/>
        <a:lstStyle/>
        <a:p>
          <a:endParaRPr lang="en-MY"/>
        </a:p>
      </dgm:t>
    </dgm:pt>
    <dgm:pt modelId="{7EED553A-4B57-4B07-89C3-742497D26490}" type="pres">
      <dgm:prSet presAssocID="{559C3991-E5E9-4C5E-A910-74F228531D09}" presName="diagram" presStyleCnt="0">
        <dgm:presLayoutVars>
          <dgm:chPref val="1"/>
          <dgm:dir/>
          <dgm:animOne val="branch"/>
          <dgm:animLvl val="lvl"/>
          <dgm:resizeHandles/>
        </dgm:presLayoutVars>
      </dgm:prSet>
      <dgm:spPr/>
      <dgm:t>
        <a:bodyPr/>
        <a:lstStyle/>
        <a:p>
          <a:endParaRPr lang="en-MY"/>
        </a:p>
      </dgm:t>
    </dgm:pt>
    <dgm:pt modelId="{C33EF533-A146-4503-AB22-7F645B44D832}" type="pres">
      <dgm:prSet presAssocID="{9AFF0813-6A1F-439B-88E6-88827A7FBFB0}" presName="root" presStyleCnt="0"/>
      <dgm:spPr/>
    </dgm:pt>
    <dgm:pt modelId="{3FE41342-94F8-4C16-9E39-0AB366718D89}" type="pres">
      <dgm:prSet presAssocID="{9AFF0813-6A1F-439B-88E6-88827A7FBFB0}" presName="rootComposite" presStyleCnt="0"/>
      <dgm:spPr/>
    </dgm:pt>
    <dgm:pt modelId="{09E81240-1E11-405C-BB7E-4408DE54A389}" type="pres">
      <dgm:prSet presAssocID="{9AFF0813-6A1F-439B-88E6-88827A7FBFB0}" presName="rootText" presStyleLbl="node1" presStyleIdx="0" presStyleCnt="1" custScaleX="106602" custLinFactNeighborY="12628"/>
      <dgm:spPr/>
      <dgm:t>
        <a:bodyPr/>
        <a:lstStyle/>
        <a:p>
          <a:endParaRPr lang="en-MY"/>
        </a:p>
      </dgm:t>
    </dgm:pt>
    <dgm:pt modelId="{7B72B765-4106-4448-AD60-5F99E1202B31}" type="pres">
      <dgm:prSet presAssocID="{9AFF0813-6A1F-439B-88E6-88827A7FBFB0}" presName="rootConnector" presStyleLbl="node1" presStyleIdx="0" presStyleCnt="1"/>
      <dgm:spPr/>
      <dgm:t>
        <a:bodyPr/>
        <a:lstStyle/>
        <a:p>
          <a:endParaRPr lang="en-MY"/>
        </a:p>
      </dgm:t>
    </dgm:pt>
    <dgm:pt modelId="{36A657BA-29F2-43D5-AE32-D499E0F06126}" type="pres">
      <dgm:prSet presAssocID="{9AFF0813-6A1F-439B-88E6-88827A7FBFB0}" presName="childShape" presStyleCnt="0"/>
      <dgm:spPr/>
    </dgm:pt>
    <dgm:pt modelId="{60473079-39C3-4062-B4F2-67E358E10719}" type="pres">
      <dgm:prSet presAssocID="{4E83413F-6D33-460E-B450-F34751D6B714}" presName="Name13" presStyleLbl="parChTrans1D2" presStyleIdx="0" presStyleCnt="2"/>
      <dgm:spPr/>
      <dgm:t>
        <a:bodyPr/>
        <a:lstStyle/>
        <a:p>
          <a:endParaRPr lang="en-MY"/>
        </a:p>
      </dgm:t>
    </dgm:pt>
    <dgm:pt modelId="{D8653FD6-09A2-4441-AFC1-A1437121E2A3}" type="pres">
      <dgm:prSet presAssocID="{C299521C-6476-4FE0-9293-FCE2640DFE8D}" presName="childText" presStyleLbl="bgAcc1" presStyleIdx="0" presStyleCnt="2" custScaleY="58619">
        <dgm:presLayoutVars>
          <dgm:bulletEnabled val="1"/>
        </dgm:presLayoutVars>
      </dgm:prSet>
      <dgm:spPr/>
      <dgm:t>
        <a:bodyPr/>
        <a:lstStyle/>
        <a:p>
          <a:endParaRPr lang="en-MY"/>
        </a:p>
      </dgm:t>
    </dgm:pt>
    <dgm:pt modelId="{B35BB478-1BE6-4305-987B-89F374AC3469}" type="pres">
      <dgm:prSet presAssocID="{39EEA2A7-E1B9-44BE-B8DF-FCDA5C52B635}" presName="Name13" presStyleLbl="parChTrans1D2" presStyleIdx="1" presStyleCnt="2"/>
      <dgm:spPr/>
      <dgm:t>
        <a:bodyPr/>
        <a:lstStyle/>
        <a:p>
          <a:endParaRPr lang="en-MY"/>
        </a:p>
      </dgm:t>
    </dgm:pt>
    <dgm:pt modelId="{064BECB6-FF46-4E71-B66A-386AD0353427}" type="pres">
      <dgm:prSet presAssocID="{A1A274A5-7728-4AA3-98BC-6411AC0AC62F}" presName="childText" presStyleLbl="bgAcc1" presStyleIdx="1" presStyleCnt="2" custScaleY="56932" custLinFactNeighborX="474" custLinFactNeighborY="25764">
        <dgm:presLayoutVars>
          <dgm:bulletEnabled val="1"/>
        </dgm:presLayoutVars>
      </dgm:prSet>
      <dgm:spPr/>
      <dgm:t>
        <a:bodyPr/>
        <a:lstStyle/>
        <a:p>
          <a:endParaRPr lang="en-MY"/>
        </a:p>
      </dgm:t>
    </dgm:pt>
  </dgm:ptLst>
  <dgm:cxnLst>
    <dgm:cxn modelId="{55AE5DB0-64F3-453D-B8C4-64B618E3A101}" type="presOf" srcId="{A1A274A5-7728-4AA3-98BC-6411AC0AC62F}" destId="{064BECB6-FF46-4E71-B66A-386AD0353427}" srcOrd="0" destOrd="0" presId="urn:microsoft.com/office/officeart/2005/8/layout/hierarchy3"/>
    <dgm:cxn modelId="{2EE3DA4C-A874-4AF2-9040-D65565E0BB26}" type="presOf" srcId="{9AFF0813-6A1F-439B-88E6-88827A7FBFB0}" destId="{7B72B765-4106-4448-AD60-5F99E1202B31}" srcOrd="1" destOrd="0" presId="urn:microsoft.com/office/officeart/2005/8/layout/hierarchy3"/>
    <dgm:cxn modelId="{03018D8B-92E9-4AA0-8A69-417CB2F72B16}" srcId="{9AFF0813-6A1F-439B-88E6-88827A7FBFB0}" destId="{A1A274A5-7728-4AA3-98BC-6411AC0AC62F}" srcOrd="1" destOrd="0" parTransId="{39EEA2A7-E1B9-44BE-B8DF-FCDA5C52B635}" sibTransId="{CDFD7EF9-AF5C-48D6-9279-A0D68428C13A}"/>
    <dgm:cxn modelId="{D44B131C-BF9C-4228-8C52-646AE1BEE0FF}" type="presOf" srcId="{4E83413F-6D33-460E-B450-F34751D6B714}" destId="{60473079-39C3-4062-B4F2-67E358E10719}" srcOrd="0" destOrd="0" presId="urn:microsoft.com/office/officeart/2005/8/layout/hierarchy3"/>
    <dgm:cxn modelId="{1541C113-E428-4A0A-ADF3-B23690F82B2D}" srcId="{9AFF0813-6A1F-439B-88E6-88827A7FBFB0}" destId="{C299521C-6476-4FE0-9293-FCE2640DFE8D}" srcOrd="0" destOrd="0" parTransId="{4E83413F-6D33-460E-B450-F34751D6B714}" sibTransId="{A70A1E63-1A0C-48A3-90DC-5284199BB096}"/>
    <dgm:cxn modelId="{89933E3B-B0EB-42A4-A389-6261EB37DB0A}" type="presOf" srcId="{559C3991-E5E9-4C5E-A910-74F228531D09}" destId="{7EED553A-4B57-4B07-89C3-742497D26490}" srcOrd="0" destOrd="0" presId="urn:microsoft.com/office/officeart/2005/8/layout/hierarchy3"/>
    <dgm:cxn modelId="{4DFF8D53-C2C9-47C1-A15A-6538FE864741}" srcId="{559C3991-E5E9-4C5E-A910-74F228531D09}" destId="{9AFF0813-6A1F-439B-88E6-88827A7FBFB0}" srcOrd="0" destOrd="0" parTransId="{EA814D22-2786-4CE3-A7A0-212E9482D6B6}" sibTransId="{A785369F-EF1D-431F-BBC0-C650E8B6D7C3}"/>
    <dgm:cxn modelId="{48D5F6D0-2BA7-4A57-9B45-AE8F8C6D8F3D}" type="presOf" srcId="{9AFF0813-6A1F-439B-88E6-88827A7FBFB0}" destId="{09E81240-1E11-405C-BB7E-4408DE54A389}" srcOrd="0" destOrd="0" presId="urn:microsoft.com/office/officeart/2005/8/layout/hierarchy3"/>
    <dgm:cxn modelId="{D5524F16-4DA5-4DC6-97E4-F5F83042411E}" type="presOf" srcId="{39EEA2A7-E1B9-44BE-B8DF-FCDA5C52B635}" destId="{B35BB478-1BE6-4305-987B-89F374AC3469}" srcOrd="0" destOrd="0" presId="urn:microsoft.com/office/officeart/2005/8/layout/hierarchy3"/>
    <dgm:cxn modelId="{26D8D74F-FD80-43AF-9B97-6BB07059021A}" type="presOf" srcId="{C299521C-6476-4FE0-9293-FCE2640DFE8D}" destId="{D8653FD6-09A2-4441-AFC1-A1437121E2A3}" srcOrd="0" destOrd="0" presId="urn:microsoft.com/office/officeart/2005/8/layout/hierarchy3"/>
    <dgm:cxn modelId="{D0E34DC8-555B-400C-B0A3-03959950B38D}" type="presParOf" srcId="{7EED553A-4B57-4B07-89C3-742497D26490}" destId="{C33EF533-A146-4503-AB22-7F645B44D832}" srcOrd="0" destOrd="0" presId="urn:microsoft.com/office/officeart/2005/8/layout/hierarchy3"/>
    <dgm:cxn modelId="{7F882480-AFB1-4E49-B942-995D64F69A96}" type="presParOf" srcId="{C33EF533-A146-4503-AB22-7F645B44D832}" destId="{3FE41342-94F8-4C16-9E39-0AB366718D89}" srcOrd="0" destOrd="0" presId="urn:microsoft.com/office/officeart/2005/8/layout/hierarchy3"/>
    <dgm:cxn modelId="{9FA4A14B-8A1B-43B6-8619-FFE5561FEAE9}" type="presParOf" srcId="{3FE41342-94F8-4C16-9E39-0AB366718D89}" destId="{09E81240-1E11-405C-BB7E-4408DE54A389}" srcOrd="0" destOrd="0" presId="urn:microsoft.com/office/officeart/2005/8/layout/hierarchy3"/>
    <dgm:cxn modelId="{488C5345-800A-40CA-876A-283E25C65657}" type="presParOf" srcId="{3FE41342-94F8-4C16-9E39-0AB366718D89}" destId="{7B72B765-4106-4448-AD60-5F99E1202B31}" srcOrd="1" destOrd="0" presId="urn:microsoft.com/office/officeart/2005/8/layout/hierarchy3"/>
    <dgm:cxn modelId="{73CA5D8D-1F63-40BD-B2F8-172E4464DF26}" type="presParOf" srcId="{C33EF533-A146-4503-AB22-7F645B44D832}" destId="{36A657BA-29F2-43D5-AE32-D499E0F06126}" srcOrd="1" destOrd="0" presId="urn:microsoft.com/office/officeart/2005/8/layout/hierarchy3"/>
    <dgm:cxn modelId="{73401348-8A33-483A-AE0A-AED303F2E908}" type="presParOf" srcId="{36A657BA-29F2-43D5-AE32-D499E0F06126}" destId="{60473079-39C3-4062-B4F2-67E358E10719}" srcOrd="0" destOrd="0" presId="urn:microsoft.com/office/officeart/2005/8/layout/hierarchy3"/>
    <dgm:cxn modelId="{C8919172-BAB7-486B-A6E9-EBF2D37084D4}" type="presParOf" srcId="{36A657BA-29F2-43D5-AE32-D499E0F06126}" destId="{D8653FD6-09A2-4441-AFC1-A1437121E2A3}" srcOrd="1" destOrd="0" presId="urn:microsoft.com/office/officeart/2005/8/layout/hierarchy3"/>
    <dgm:cxn modelId="{8DC551CB-BCC9-45E9-85D6-7949FE425504}" type="presParOf" srcId="{36A657BA-29F2-43D5-AE32-D499E0F06126}" destId="{B35BB478-1BE6-4305-987B-89F374AC3469}" srcOrd="2" destOrd="0" presId="urn:microsoft.com/office/officeart/2005/8/layout/hierarchy3"/>
    <dgm:cxn modelId="{0DD0ABA1-2726-44C2-AFDE-2D2E3E333A38}" type="presParOf" srcId="{36A657BA-29F2-43D5-AE32-D499E0F06126}" destId="{064BECB6-FF46-4E71-B66A-386AD0353427}" srcOrd="3"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3C75BB6-7FE3-4042-AD9D-BCA81535874D}"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MY"/>
        </a:p>
      </dgm:t>
    </dgm:pt>
    <dgm:pt modelId="{79B9F859-F456-45D7-9827-EBB0AD53F0C7}">
      <dgm:prSet phldrT="[Text]"/>
      <dgm:spPr/>
      <dgm:t>
        <a:bodyPr/>
        <a:lstStyle/>
        <a:p>
          <a:r>
            <a:rPr lang="en-US" dirty="0" smtClean="0"/>
            <a:t>Run ACF Project</a:t>
          </a:r>
          <a:endParaRPr lang="en-MY" dirty="0"/>
        </a:p>
      </dgm:t>
    </dgm:pt>
    <dgm:pt modelId="{0FFEC99A-DFA6-44F7-8EEC-59B4DCE7085F}" type="parTrans" cxnId="{F984E864-85A7-4C29-9193-352753E2168E}">
      <dgm:prSet/>
      <dgm:spPr/>
      <dgm:t>
        <a:bodyPr/>
        <a:lstStyle/>
        <a:p>
          <a:endParaRPr lang="en-MY"/>
        </a:p>
      </dgm:t>
    </dgm:pt>
    <dgm:pt modelId="{436AFCF1-F5EC-4F2E-A6B0-BAA5E544F69F}" type="sibTrans" cxnId="{F984E864-85A7-4C29-9193-352753E2168E}">
      <dgm:prSet/>
      <dgm:spPr/>
      <dgm:t>
        <a:bodyPr/>
        <a:lstStyle/>
        <a:p>
          <a:endParaRPr lang="en-MY"/>
        </a:p>
      </dgm:t>
    </dgm:pt>
    <dgm:pt modelId="{F8D18D0F-D3B3-4CB7-94F3-7EF09B91FA18}">
      <dgm:prSet phldrT="[Text]"/>
      <dgm:spPr/>
      <dgm:t>
        <a:bodyPr/>
        <a:lstStyle/>
        <a:p>
          <a:r>
            <a:rPr lang="en-US" dirty="0" smtClean="0"/>
            <a:t>Fill Membership Survey Form</a:t>
          </a:r>
          <a:endParaRPr lang="en-MY" dirty="0"/>
        </a:p>
      </dgm:t>
    </dgm:pt>
    <dgm:pt modelId="{D82BBE3A-A6B5-4B3B-8ADC-8A5CB47B5B18}" type="parTrans" cxnId="{1D31BB88-7E3C-4D92-8196-9A62E1EC018F}">
      <dgm:prSet/>
      <dgm:spPr/>
      <dgm:t>
        <a:bodyPr/>
        <a:lstStyle/>
        <a:p>
          <a:endParaRPr lang="en-MY"/>
        </a:p>
      </dgm:t>
    </dgm:pt>
    <dgm:pt modelId="{447B0380-6AAB-4E2A-BC02-369870F8C513}" type="sibTrans" cxnId="{1D31BB88-7E3C-4D92-8196-9A62E1EC018F}">
      <dgm:prSet/>
      <dgm:spPr/>
      <dgm:t>
        <a:bodyPr/>
        <a:lstStyle/>
        <a:p>
          <a:endParaRPr lang="en-MY"/>
        </a:p>
      </dgm:t>
    </dgm:pt>
    <dgm:pt modelId="{A6D4B42D-2C68-48C7-B5A6-427BB4B300EE}">
      <dgm:prSet phldrT="[Text]"/>
      <dgm:spPr/>
      <dgm:t>
        <a:bodyPr/>
        <a:lstStyle/>
        <a:p>
          <a:r>
            <a:rPr lang="en-US" dirty="0" smtClean="0"/>
            <a:t>Be a 100% Efficiency Member</a:t>
          </a:r>
          <a:endParaRPr lang="en-MY" dirty="0"/>
        </a:p>
      </dgm:t>
    </dgm:pt>
    <dgm:pt modelId="{F77D82F5-A117-4363-B59B-133866379830}" type="parTrans" cxnId="{000ED7FD-411F-414F-9F89-CFE70FF5C324}">
      <dgm:prSet/>
      <dgm:spPr/>
      <dgm:t>
        <a:bodyPr/>
        <a:lstStyle/>
        <a:p>
          <a:endParaRPr lang="en-MY"/>
        </a:p>
      </dgm:t>
    </dgm:pt>
    <dgm:pt modelId="{7408C809-8CB5-4567-BDEB-A113E23A4BD9}" type="sibTrans" cxnId="{000ED7FD-411F-414F-9F89-CFE70FF5C324}">
      <dgm:prSet/>
      <dgm:spPr/>
      <dgm:t>
        <a:bodyPr/>
        <a:lstStyle/>
        <a:p>
          <a:endParaRPr lang="en-MY"/>
        </a:p>
      </dgm:t>
    </dgm:pt>
    <dgm:pt modelId="{2FCF7960-54C0-4084-963D-9DC78023AE71}">
      <dgm:prSet phldrT="[Text]"/>
      <dgm:spPr/>
      <dgm:t>
        <a:bodyPr/>
        <a:lstStyle/>
        <a:p>
          <a:r>
            <a:rPr lang="en-US" dirty="0" smtClean="0"/>
            <a:t>Fill Membership Feedback Form</a:t>
          </a:r>
          <a:endParaRPr lang="en-MY" dirty="0"/>
        </a:p>
      </dgm:t>
    </dgm:pt>
    <dgm:pt modelId="{28D21F68-BA66-4ED9-9E4B-EE366A5C416B}" type="parTrans" cxnId="{341CE60B-88F8-4526-A2F0-0284121837E3}">
      <dgm:prSet/>
      <dgm:spPr/>
      <dgm:t>
        <a:bodyPr/>
        <a:lstStyle/>
        <a:p>
          <a:endParaRPr lang="en-MY"/>
        </a:p>
      </dgm:t>
    </dgm:pt>
    <dgm:pt modelId="{C7E74055-4487-4BFF-9C47-5C8A9CB5E594}" type="sibTrans" cxnId="{341CE60B-88F8-4526-A2F0-0284121837E3}">
      <dgm:prSet/>
      <dgm:spPr/>
      <dgm:t>
        <a:bodyPr/>
        <a:lstStyle/>
        <a:p>
          <a:endParaRPr lang="en-MY"/>
        </a:p>
      </dgm:t>
    </dgm:pt>
    <dgm:pt modelId="{0AA010F7-BC2F-428F-9281-965A350AC3B4}">
      <dgm:prSet phldrT="[Text]"/>
      <dgm:spPr/>
      <dgm:t>
        <a:bodyPr/>
        <a:lstStyle/>
        <a:p>
          <a:r>
            <a:rPr lang="en-US" dirty="0" smtClean="0"/>
            <a:t>Track Members Attendance</a:t>
          </a:r>
          <a:endParaRPr lang="en-MY" dirty="0"/>
        </a:p>
      </dgm:t>
    </dgm:pt>
    <dgm:pt modelId="{BB898C2A-B597-405C-BC09-EE783899D974}" type="parTrans" cxnId="{344B5C2E-41A8-4DC0-B344-EB982CBBAB9C}">
      <dgm:prSet/>
      <dgm:spPr/>
      <dgm:t>
        <a:bodyPr/>
        <a:lstStyle/>
        <a:p>
          <a:endParaRPr lang="en-MY"/>
        </a:p>
      </dgm:t>
    </dgm:pt>
    <dgm:pt modelId="{8CAA0151-197E-4676-A7F5-9572909C50BF}" type="sibTrans" cxnId="{344B5C2E-41A8-4DC0-B344-EB982CBBAB9C}">
      <dgm:prSet/>
      <dgm:spPr/>
      <dgm:t>
        <a:bodyPr/>
        <a:lstStyle/>
        <a:p>
          <a:endParaRPr lang="en-MY"/>
        </a:p>
      </dgm:t>
    </dgm:pt>
    <dgm:pt modelId="{33D7E567-7AC3-4E49-8CC5-B38AF7C9AF5F}">
      <dgm:prSet/>
      <dgm:spPr/>
      <dgm:t>
        <a:bodyPr/>
        <a:lstStyle/>
        <a:p>
          <a:r>
            <a:rPr lang="en-US" dirty="0" smtClean="0"/>
            <a:t>Attend New Member Orientation</a:t>
          </a:r>
          <a:endParaRPr lang="en-MY" dirty="0"/>
        </a:p>
      </dgm:t>
    </dgm:pt>
    <dgm:pt modelId="{672F69E4-8D5A-4522-9A00-798D9436359A}" type="parTrans" cxnId="{1B4A5AF0-0BC8-4A97-ADBA-61DD8546BDD6}">
      <dgm:prSet/>
      <dgm:spPr/>
      <dgm:t>
        <a:bodyPr/>
        <a:lstStyle/>
        <a:p>
          <a:endParaRPr lang="en-MY"/>
        </a:p>
      </dgm:t>
    </dgm:pt>
    <dgm:pt modelId="{7041B745-93F3-4AD1-8E18-2DB1CF382BD6}" type="sibTrans" cxnId="{1B4A5AF0-0BC8-4A97-ADBA-61DD8546BDD6}">
      <dgm:prSet/>
      <dgm:spPr/>
      <dgm:t>
        <a:bodyPr/>
        <a:lstStyle/>
        <a:p>
          <a:endParaRPr lang="en-MY"/>
        </a:p>
      </dgm:t>
    </dgm:pt>
    <dgm:pt modelId="{FA4A3EF8-4877-42A8-98AB-DE503C17E030}" type="pres">
      <dgm:prSet presAssocID="{43C75BB6-7FE3-4042-AD9D-BCA81535874D}" presName="Name0" presStyleCnt="0">
        <dgm:presLayoutVars>
          <dgm:dir/>
          <dgm:resizeHandles val="exact"/>
        </dgm:presLayoutVars>
      </dgm:prSet>
      <dgm:spPr/>
      <dgm:t>
        <a:bodyPr/>
        <a:lstStyle/>
        <a:p>
          <a:endParaRPr lang="en-MY"/>
        </a:p>
      </dgm:t>
    </dgm:pt>
    <dgm:pt modelId="{F547C52F-3FCA-4B87-8FFC-C9802CB65C3C}" type="pres">
      <dgm:prSet presAssocID="{43C75BB6-7FE3-4042-AD9D-BCA81535874D}" presName="cycle" presStyleCnt="0"/>
      <dgm:spPr/>
    </dgm:pt>
    <dgm:pt modelId="{D6244D7B-05BD-4E60-8692-3A0FCE4D0618}" type="pres">
      <dgm:prSet presAssocID="{79B9F859-F456-45D7-9827-EBB0AD53F0C7}" presName="nodeFirstNode" presStyleLbl="node1" presStyleIdx="0" presStyleCnt="6">
        <dgm:presLayoutVars>
          <dgm:bulletEnabled val="1"/>
        </dgm:presLayoutVars>
      </dgm:prSet>
      <dgm:spPr/>
      <dgm:t>
        <a:bodyPr/>
        <a:lstStyle/>
        <a:p>
          <a:endParaRPr lang="en-MY"/>
        </a:p>
      </dgm:t>
    </dgm:pt>
    <dgm:pt modelId="{BC81ED17-C34F-4EE8-AC05-BD3F6CE7D7DB}" type="pres">
      <dgm:prSet presAssocID="{436AFCF1-F5EC-4F2E-A6B0-BAA5E544F69F}" presName="sibTransFirstNode" presStyleLbl="bgShp" presStyleIdx="0" presStyleCnt="1"/>
      <dgm:spPr/>
      <dgm:t>
        <a:bodyPr/>
        <a:lstStyle/>
        <a:p>
          <a:endParaRPr lang="en-MY"/>
        </a:p>
      </dgm:t>
    </dgm:pt>
    <dgm:pt modelId="{5D0A7170-6AFC-4090-86B0-EE77E83C3CC7}" type="pres">
      <dgm:prSet presAssocID="{33D7E567-7AC3-4E49-8CC5-B38AF7C9AF5F}" presName="nodeFollowingNodes" presStyleLbl="node1" presStyleIdx="1" presStyleCnt="6">
        <dgm:presLayoutVars>
          <dgm:bulletEnabled val="1"/>
        </dgm:presLayoutVars>
      </dgm:prSet>
      <dgm:spPr/>
      <dgm:t>
        <a:bodyPr/>
        <a:lstStyle/>
        <a:p>
          <a:endParaRPr lang="en-MY"/>
        </a:p>
      </dgm:t>
    </dgm:pt>
    <dgm:pt modelId="{D74C4763-F624-47C6-8DB4-D1238EED4900}" type="pres">
      <dgm:prSet presAssocID="{F8D18D0F-D3B3-4CB7-94F3-7EF09B91FA18}" presName="nodeFollowingNodes" presStyleLbl="node1" presStyleIdx="2" presStyleCnt="6">
        <dgm:presLayoutVars>
          <dgm:bulletEnabled val="1"/>
        </dgm:presLayoutVars>
      </dgm:prSet>
      <dgm:spPr/>
      <dgm:t>
        <a:bodyPr/>
        <a:lstStyle/>
        <a:p>
          <a:endParaRPr lang="en-MY"/>
        </a:p>
      </dgm:t>
    </dgm:pt>
    <dgm:pt modelId="{3C335226-227E-4901-9A34-C2F76CF97B6F}" type="pres">
      <dgm:prSet presAssocID="{A6D4B42D-2C68-48C7-B5A6-427BB4B300EE}" presName="nodeFollowingNodes" presStyleLbl="node1" presStyleIdx="3" presStyleCnt="6">
        <dgm:presLayoutVars>
          <dgm:bulletEnabled val="1"/>
        </dgm:presLayoutVars>
      </dgm:prSet>
      <dgm:spPr/>
      <dgm:t>
        <a:bodyPr/>
        <a:lstStyle/>
        <a:p>
          <a:endParaRPr lang="en-MY"/>
        </a:p>
      </dgm:t>
    </dgm:pt>
    <dgm:pt modelId="{FF19D645-FF54-4A94-8BEA-BA6D39D1C67D}" type="pres">
      <dgm:prSet presAssocID="{2FCF7960-54C0-4084-963D-9DC78023AE71}" presName="nodeFollowingNodes" presStyleLbl="node1" presStyleIdx="4" presStyleCnt="6">
        <dgm:presLayoutVars>
          <dgm:bulletEnabled val="1"/>
        </dgm:presLayoutVars>
      </dgm:prSet>
      <dgm:spPr/>
      <dgm:t>
        <a:bodyPr/>
        <a:lstStyle/>
        <a:p>
          <a:endParaRPr lang="en-MY"/>
        </a:p>
      </dgm:t>
    </dgm:pt>
    <dgm:pt modelId="{4638B485-8DB4-4F9B-B43A-217A3FCB2DB6}" type="pres">
      <dgm:prSet presAssocID="{0AA010F7-BC2F-428F-9281-965A350AC3B4}" presName="nodeFollowingNodes" presStyleLbl="node1" presStyleIdx="5" presStyleCnt="6">
        <dgm:presLayoutVars>
          <dgm:bulletEnabled val="1"/>
        </dgm:presLayoutVars>
      </dgm:prSet>
      <dgm:spPr/>
      <dgm:t>
        <a:bodyPr/>
        <a:lstStyle/>
        <a:p>
          <a:endParaRPr lang="en-MY"/>
        </a:p>
      </dgm:t>
    </dgm:pt>
  </dgm:ptLst>
  <dgm:cxnLst>
    <dgm:cxn modelId="{972F9C8B-72BE-45E5-B70F-FFF3592B4C14}" type="presOf" srcId="{43C75BB6-7FE3-4042-AD9D-BCA81535874D}" destId="{FA4A3EF8-4877-42A8-98AB-DE503C17E030}" srcOrd="0" destOrd="0" presId="urn:microsoft.com/office/officeart/2005/8/layout/cycle3"/>
    <dgm:cxn modelId="{D8742D1A-9EEA-4286-9C1E-C0D9382BE96B}" type="presOf" srcId="{0AA010F7-BC2F-428F-9281-965A350AC3B4}" destId="{4638B485-8DB4-4F9B-B43A-217A3FCB2DB6}" srcOrd="0" destOrd="0" presId="urn:microsoft.com/office/officeart/2005/8/layout/cycle3"/>
    <dgm:cxn modelId="{D5D03F91-0CBF-4A5D-8E6F-A472252FCED1}" type="presOf" srcId="{F8D18D0F-D3B3-4CB7-94F3-7EF09B91FA18}" destId="{D74C4763-F624-47C6-8DB4-D1238EED4900}" srcOrd="0" destOrd="0" presId="urn:microsoft.com/office/officeart/2005/8/layout/cycle3"/>
    <dgm:cxn modelId="{E894ABDD-EB24-4B38-937B-95C3A04049E3}" type="presOf" srcId="{2FCF7960-54C0-4084-963D-9DC78023AE71}" destId="{FF19D645-FF54-4A94-8BEA-BA6D39D1C67D}" srcOrd="0" destOrd="0" presId="urn:microsoft.com/office/officeart/2005/8/layout/cycle3"/>
    <dgm:cxn modelId="{F984E864-85A7-4C29-9193-352753E2168E}" srcId="{43C75BB6-7FE3-4042-AD9D-BCA81535874D}" destId="{79B9F859-F456-45D7-9827-EBB0AD53F0C7}" srcOrd="0" destOrd="0" parTransId="{0FFEC99A-DFA6-44F7-8EEC-59B4DCE7085F}" sibTransId="{436AFCF1-F5EC-4F2E-A6B0-BAA5E544F69F}"/>
    <dgm:cxn modelId="{937E9F32-BABF-4F6B-B847-0984839B5A0F}" type="presOf" srcId="{436AFCF1-F5EC-4F2E-A6B0-BAA5E544F69F}" destId="{BC81ED17-C34F-4EE8-AC05-BD3F6CE7D7DB}" srcOrd="0" destOrd="0" presId="urn:microsoft.com/office/officeart/2005/8/layout/cycle3"/>
    <dgm:cxn modelId="{344B5C2E-41A8-4DC0-B344-EB982CBBAB9C}" srcId="{43C75BB6-7FE3-4042-AD9D-BCA81535874D}" destId="{0AA010F7-BC2F-428F-9281-965A350AC3B4}" srcOrd="5" destOrd="0" parTransId="{BB898C2A-B597-405C-BC09-EE783899D974}" sibTransId="{8CAA0151-197E-4676-A7F5-9572909C50BF}"/>
    <dgm:cxn modelId="{000ED7FD-411F-414F-9F89-CFE70FF5C324}" srcId="{43C75BB6-7FE3-4042-AD9D-BCA81535874D}" destId="{A6D4B42D-2C68-48C7-B5A6-427BB4B300EE}" srcOrd="3" destOrd="0" parTransId="{F77D82F5-A117-4363-B59B-133866379830}" sibTransId="{7408C809-8CB5-4567-BDEB-A113E23A4BD9}"/>
    <dgm:cxn modelId="{341CE60B-88F8-4526-A2F0-0284121837E3}" srcId="{43C75BB6-7FE3-4042-AD9D-BCA81535874D}" destId="{2FCF7960-54C0-4084-963D-9DC78023AE71}" srcOrd="4" destOrd="0" parTransId="{28D21F68-BA66-4ED9-9E4B-EE366A5C416B}" sibTransId="{C7E74055-4487-4BFF-9C47-5C8A9CB5E594}"/>
    <dgm:cxn modelId="{1D31BB88-7E3C-4D92-8196-9A62E1EC018F}" srcId="{43C75BB6-7FE3-4042-AD9D-BCA81535874D}" destId="{F8D18D0F-D3B3-4CB7-94F3-7EF09B91FA18}" srcOrd="2" destOrd="0" parTransId="{D82BBE3A-A6B5-4B3B-8ADC-8A5CB47B5B18}" sibTransId="{447B0380-6AAB-4E2A-BC02-369870F8C513}"/>
    <dgm:cxn modelId="{C73B8021-FDE3-4BB2-9ECB-C633C39DC934}" type="presOf" srcId="{79B9F859-F456-45D7-9827-EBB0AD53F0C7}" destId="{D6244D7B-05BD-4E60-8692-3A0FCE4D0618}" srcOrd="0" destOrd="0" presId="urn:microsoft.com/office/officeart/2005/8/layout/cycle3"/>
    <dgm:cxn modelId="{3E57436F-57A3-4BDF-A184-2FAD5F729C4D}" type="presOf" srcId="{33D7E567-7AC3-4E49-8CC5-B38AF7C9AF5F}" destId="{5D0A7170-6AFC-4090-86B0-EE77E83C3CC7}" srcOrd="0" destOrd="0" presId="urn:microsoft.com/office/officeart/2005/8/layout/cycle3"/>
    <dgm:cxn modelId="{E6FA6F79-ACC8-4D1B-83B3-E41E6C1EABDF}" type="presOf" srcId="{A6D4B42D-2C68-48C7-B5A6-427BB4B300EE}" destId="{3C335226-227E-4901-9A34-C2F76CF97B6F}" srcOrd="0" destOrd="0" presId="urn:microsoft.com/office/officeart/2005/8/layout/cycle3"/>
    <dgm:cxn modelId="{1B4A5AF0-0BC8-4A97-ADBA-61DD8546BDD6}" srcId="{43C75BB6-7FE3-4042-AD9D-BCA81535874D}" destId="{33D7E567-7AC3-4E49-8CC5-B38AF7C9AF5F}" srcOrd="1" destOrd="0" parTransId="{672F69E4-8D5A-4522-9A00-798D9436359A}" sibTransId="{7041B745-93F3-4AD1-8E18-2DB1CF382BD6}"/>
    <dgm:cxn modelId="{4FDD61FC-BC08-4608-B8DC-E0154C18B117}" type="presParOf" srcId="{FA4A3EF8-4877-42A8-98AB-DE503C17E030}" destId="{F547C52F-3FCA-4B87-8FFC-C9802CB65C3C}" srcOrd="0" destOrd="0" presId="urn:microsoft.com/office/officeart/2005/8/layout/cycle3"/>
    <dgm:cxn modelId="{F150E23B-2C66-4C0F-9833-A248B559F8A7}" type="presParOf" srcId="{F547C52F-3FCA-4B87-8FFC-C9802CB65C3C}" destId="{D6244D7B-05BD-4E60-8692-3A0FCE4D0618}" srcOrd="0" destOrd="0" presId="urn:microsoft.com/office/officeart/2005/8/layout/cycle3"/>
    <dgm:cxn modelId="{4FEFFDC1-DC2B-4198-9214-E796A07BA114}" type="presParOf" srcId="{F547C52F-3FCA-4B87-8FFC-C9802CB65C3C}" destId="{BC81ED17-C34F-4EE8-AC05-BD3F6CE7D7DB}" srcOrd="1" destOrd="0" presId="urn:microsoft.com/office/officeart/2005/8/layout/cycle3"/>
    <dgm:cxn modelId="{A91647AE-81B6-4C10-A15A-FDF83E174D9F}" type="presParOf" srcId="{F547C52F-3FCA-4B87-8FFC-C9802CB65C3C}" destId="{5D0A7170-6AFC-4090-86B0-EE77E83C3CC7}" srcOrd="2" destOrd="0" presId="urn:microsoft.com/office/officeart/2005/8/layout/cycle3"/>
    <dgm:cxn modelId="{45871E0B-B044-41FA-A02B-2B15EF73F2F2}" type="presParOf" srcId="{F547C52F-3FCA-4B87-8FFC-C9802CB65C3C}" destId="{D74C4763-F624-47C6-8DB4-D1238EED4900}" srcOrd="3" destOrd="0" presId="urn:microsoft.com/office/officeart/2005/8/layout/cycle3"/>
    <dgm:cxn modelId="{41632E51-1516-4CFB-906D-F45CB43C5376}" type="presParOf" srcId="{F547C52F-3FCA-4B87-8FFC-C9802CB65C3C}" destId="{3C335226-227E-4901-9A34-C2F76CF97B6F}" srcOrd="4" destOrd="0" presId="urn:microsoft.com/office/officeart/2005/8/layout/cycle3"/>
    <dgm:cxn modelId="{F6482C10-0D5B-4663-AD7C-23895B3CECEA}" type="presParOf" srcId="{F547C52F-3FCA-4B87-8FFC-C9802CB65C3C}" destId="{FF19D645-FF54-4A94-8BEA-BA6D39D1C67D}" srcOrd="5" destOrd="0" presId="urn:microsoft.com/office/officeart/2005/8/layout/cycle3"/>
    <dgm:cxn modelId="{BA9A1B18-2760-4047-8E3D-C7FB057B8549}" type="presParOf" srcId="{F547C52F-3FCA-4B87-8FFC-C9802CB65C3C}" destId="{4638B485-8DB4-4F9B-B43A-217A3FCB2DB6}" srcOrd="6" destOrd="0" presId="urn:microsoft.com/office/officeart/2005/8/layout/cycle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580C306-A0C0-4EF3-911B-B42ACA4A31E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MY"/>
        </a:p>
      </dgm:t>
    </dgm:pt>
    <dgm:pt modelId="{19A94735-90F7-4AE0-A367-6DDB35257637}">
      <dgm:prSet phldrT="[Text]"/>
      <dgm:spPr/>
      <dgm:t>
        <a:bodyPr/>
        <a:lstStyle/>
        <a:p>
          <a:r>
            <a:rPr lang="en-US" dirty="0" smtClean="0"/>
            <a:t>Baseline</a:t>
          </a:r>
          <a:endParaRPr lang="en-MY" dirty="0"/>
        </a:p>
      </dgm:t>
    </dgm:pt>
    <dgm:pt modelId="{02972484-C30A-4236-AA81-93D7510C8EB7}" type="parTrans" cxnId="{4062B627-56D8-4715-9E75-C725A5779956}">
      <dgm:prSet/>
      <dgm:spPr/>
      <dgm:t>
        <a:bodyPr/>
        <a:lstStyle/>
        <a:p>
          <a:endParaRPr lang="en-MY"/>
        </a:p>
      </dgm:t>
    </dgm:pt>
    <dgm:pt modelId="{012898E0-EC46-4D0C-B071-59E5990DA1CC}" type="sibTrans" cxnId="{4062B627-56D8-4715-9E75-C725A5779956}">
      <dgm:prSet/>
      <dgm:spPr/>
      <dgm:t>
        <a:bodyPr/>
        <a:lstStyle/>
        <a:p>
          <a:endParaRPr lang="en-MY"/>
        </a:p>
      </dgm:t>
    </dgm:pt>
    <dgm:pt modelId="{BBB149B4-B4FD-4758-AC9C-F1750055668A}">
      <dgm:prSet phldrT="[Text]"/>
      <dgm:spPr/>
      <dgm:t>
        <a:bodyPr/>
        <a:lstStyle/>
        <a:p>
          <a:r>
            <a:rPr lang="en-US" altLang="zh-CN" dirty="0" smtClean="0"/>
            <a:t>2018 Declared Membership</a:t>
          </a:r>
          <a:endParaRPr lang="en-MY" dirty="0"/>
        </a:p>
      </dgm:t>
    </dgm:pt>
    <dgm:pt modelId="{4C2B0D6A-53CF-48EB-B6EA-751E55841E66}" type="parTrans" cxnId="{88624877-1892-49AB-8BEA-9C1D08E6007D}">
      <dgm:prSet/>
      <dgm:spPr/>
      <dgm:t>
        <a:bodyPr/>
        <a:lstStyle/>
        <a:p>
          <a:endParaRPr lang="en-MY"/>
        </a:p>
      </dgm:t>
    </dgm:pt>
    <dgm:pt modelId="{1DC2FF2C-F421-46EA-B9DA-912106E9FED9}" type="sibTrans" cxnId="{88624877-1892-49AB-8BEA-9C1D08E6007D}">
      <dgm:prSet/>
      <dgm:spPr/>
      <dgm:t>
        <a:bodyPr/>
        <a:lstStyle/>
        <a:p>
          <a:endParaRPr lang="en-MY"/>
        </a:p>
      </dgm:t>
    </dgm:pt>
    <dgm:pt modelId="{8C9DFE69-DE14-4762-A474-0E8828F275BB}">
      <dgm:prSet phldrT="[Text]"/>
      <dgm:spPr/>
      <dgm:t>
        <a:bodyPr/>
        <a:lstStyle/>
        <a:p>
          <a:r>
            <a:rPr lang="en-US" dirty="0" smtClean="0"/>
            <a:t>Retention Rate</a:t>
          </a:r>
          <a:endParaRPr lang="en-MY" dirty="0"/>
        </a:p>
      </dgm:t>
    </dgm:pt>
    <dgm:pt modelId="{88E609A5-A57E-40C1-B95A-8CD5CEECC4BC}" type="parTrans" cxnId="{A58D8917-6495-4D75-8EBC-DD159EF3351E}">
      <dgm:prSet/>
      <dgm:spPr/>
      <dgm:t>
        <a:bodyPr/>
        <a:lstStyle/>
        <a:p>
          <a:endParaRPr lang="en-MY"/>
        </a:p>
      </dgm:t>
    </dgm:pt>
    <dgm:pt modelId="{00EC91F5-5358-4EDD-A3C2-57481E69EADC}" type="sibTrans" cxnId="{A58D8917-6495-4D75-8EBC-DD159EF3351E}">
      <dgm:prSet/>
      <dgm:spPr/>
      <dgm:t>
        <a:bodyPr/>
        <a:lstStyle/>
        <a:p>
          <a:endParaRPr lang="en-MY"/>
        </a:p>
      </dgm:t>
    </dgm:pt>
    <dgm:pt modelId="{22BE8F8A-3B55-44F1-9DA1-0F6D96B8B4DC}">
      <dgm:prSet phldrT="[Text]"/>
      <dgm:spPr/>
      <dgm:t>
        <a:bodyPr/>
        <a:lstStyle/>
        <a:p>
          <a:r>
            <a:rPr lang="en-US" dirty="0" smtClean="0"/>
            <a:t>Current Membership Strength</a:t>
          </a:r>
          <a:endParaRPr lang="en-MY" dirty="0"/>
        </a:p>
      </dgm:t>
    </dgm:pt>
    <dgm:pt modelId="{3EA918C0-A34D-4302-AEA4-BB6ECAE78FA6}" type="parTrans" cxnId="{791EAA24-2216-4FF4-9F5A-CAAA3C9D7877}">
      <dgm:prSet/>
      <dgm:spPr/>
      <dgm:t>
        <a:bodyPr/>
        <a:lstStyle/>
        <a:p>
          <a:endParaRPr lang="en-MY"/>
        </a:p>
      </dgm:t>
    </dgm:pt>
    <dgm:pt modelId="{A6F6F389-FDA0-4949-8A4A-DAF6CE114A16}" type="sibTrans" cxnId="{791EAA24-2216-4FF4-9F5A-CAAA3C9D7877}">
      <dgm:prSet/>
      <dgm:spPr/>
      <dgm:t>
        <a:bodyPr/>
        <a:lstStyle/>
        <a:p>
          <a:endParaRPr lang="en-MY"/>
        </a:p>
      </dgm:t>
    </dgm:pt>
    <dgm:pt modelId="{A3F8A8F4-0C73-446C-82B3-B56AE479EC45}">
      <dgm:prSet phldrT="[Text]"/>
      <dgm:spPr/>
      <dgm:t>
        <a:bodyPr/>
        <a:lstStyle/>
        <a:p>
          <a:r>
            <a:rPr lang="en-US" dirty="0" smtClean="0"/>
            <a:t>Recruitment Rate</a:t>
          </a:r>
          <a:endParaRPr lang="en-MY" dirty="0"/>
        </a:p>
      </dgm:t>
    </dgm:pt>
    <dgm:pt modelId="{F9C43B96-A20F-4392-9498-5460F4F0F44E}" type="parTrans" cxnId="{56CA3FFE-A5DA-41C6-81B6-8A3F10CEDDEF}">
      <dgm:prSet/>
      <dgm:spPr/>
      <dgm:t>
        <a:bodyPr/>
        <a:lstStyle/>
        <a:p>
          <a:endParaRPr lang="en-MY"/>
        </a:p>
      </dgm:t>
    </dgm:pt>
    <dgm:pt modelId="{81D31CCF-5920-40B8-A388-BC3AD7790D5D}" type="sibTrans" cxnId="{56CA3FFE-A5DA-41C6-81B6-8A3F10CEDDEF}">
      <dgm:prSet/>
      <dgm:spPr/>
      <dgm:t>
        <a:bodyPr/>
        <a:lstStyle/>
        <a:p>
          <a:endParaRPr lang="en-MY"/>
        </a:p>
      </dgm:t>
    </dgm:pt>
    <dgm:pt modelId="{F2AAC473-770D-4378-BA85-008FE18CDF87}">
      <dgm:prSet phldrT="[Text]"/>
      <dgm:spPr/>
      <dgm:t>
        <a:bodyPr/>
        <a:lstStyle/>
        <a:p>
          <a:r>
            <a:rPr lang="en-US" dirty="0" smtClean="0"/>
            <a:t>2019 New Members</a:t>
          </a:r>
          <a:endParaRPr lang="en-MY" dirty="0"/>
        </a:p>
      </dgm:t>
    </dgm:pt>
    <dgm:pt modelId="{9FCB8F91-B135-4470-A6FF-22BE240D5387}" type="parTrans" cxnId="{C65F5A1C-04E4-42A9-A1F5-D071FD294D75}">
      <dgm:prSet/>
      <dgm:spPr/>
      <dgm:t>
        <a:bodyPr/>
        <a:lstStyle/>
        <a:p>
          <a:endParaRPr lang="en-MY"/>
        </a:p>
      </dgm:t>
    </dgm:pt>
    <dgm:pt modelId="{8949193C-B8AF-4C57-A161-DB5511C85142}" type="sibTrans" cxnId="{C65F5A1C-04E4-42A9-A1F5-D071FD294D75}">
      <dgm:prSet/>
      <dgm:spPr/>
      <dgm:t>
        <a:bodyPr/>
        <a:lstStyle/>
        <a:p>
          <a:endParaRPr lang="en-MY"/>
        </a:p>
      </dgm:t>
    </dgm:pt>
    <dgm:pt modelId="{DA66F529-62A1-424C-9AC1-F08241178B9B}">
      <dgm:prSet/>
      <dgm:spPr/>
      <dgm:t>
        <a:bodyPr/>
        <a:lstStyle/>
        <a:p>
          <a:r>
            <a:rPr lang="en-US" dirty="0" smtClean="0"/>
            <a:t>Membership Growth</a:t>
          </a:r>
          <a:endParaRPr lang="en-MY" dirty="0"/>
        </a:p>
      </dgm:t>
    </dgm:pt>
    <dgm:pt modelId="{50AB457F-CE79-4B6D-9F65-B5E083BAFD20}" type="parTrans" cxnId="{DD760E69-3651-452B-9921-12E1A11C17D1}">
      <dgm:prSet/>
      <dgm:spPr/>
      <dgm:t>
        <a:bodyPr/>
        <a:lstStyle/>
        <a:p>
          <a:endParaRPr lang="en-MY"/>
        </a:p>
      </dgm:t>
    </dgm:pt>
    <dgm:pt modelId="{6B038048-74E7-415F-ADB1-4EA9AEC27D37}" type="sibTrans" cxnId="{DD760E69-3651-452B-9921-12E1A11C17D1}">
      <dgm:prSet/>
      <dgm:spPr/>
      <dgm:t>
        <a:bodyPr/>
        <a:lstStyle/>
        <a:p>
          <a:endParaRPr lang="en-MY"/>
        </a:p>
      </dgm:t>
    </dgm:pt>
    <dgm:pt modelId="{0F91CE59-E59A-48A1-B6C6-C18EF14C1572}">
      <dgm:prSet/>
      <dgm:spPr/>
      <dgm:t>
        <a:bodyPr/>
        <a:lstStyle/>
        <a:p>
          <a:r>
            <a:rPr lang="en-US" dirty="0" smtClean="0"/>
            <a:t>2019 Declared Membership</a:t>
          </a:r>
          <a:endParaRPr lang="en-MY" dirty="0"/>
        </a:p>
      </dgm:t>
    </dgm:pt>
    <dgm:pt modelId="{210FF4F7-6833-4C5C-A5BA-ACE17F365AD0}" type="parTrans" cxnId="{77ACD994-5CE5-46F5-A7C9-0E616AB919CC}">
      <dgm:prSet/>
      <dgm:spPr/>
      <dgm:t>
        <a:bodyPr/>
        <a:lstStyle/>
        <a:p>
          <a:endParaRPr lang="en-MY"/>
        </a:p>
      </dgm:t>
    </dgm:pt>
    <dgm:pt modelId="{5909BE78-207C-406B-A7E9-C37E57298194}" type="sibTrans" cxnId="{77ACD994-5CE5-46F5-A7C9-0E616AB919CC}">
      <dgm:prSet/>
      <dgm:spPr/>
      <dgm:t>
        <a:bodyPr/>
        <a:lstStyle/>
        <a:p>
          <a:endParaRPr lang="en-MY"/>
        </a:p>
      </dgm:t>
    </dgm:pt>
    <dgm:pt modelId="{CF571836-00AF-46EE-B067-8C2C5D3ABE7D}">
      <dgm:prSet/>
      <dgm:spPr/>
      <dgm:t>
        <a:bodyPr/>
        <a:lstStyle/>
        <a:p>
          <a:r>
            <a:rPr lang="en-US" dirty="0" smtClean="0"/>
            <a:t>LO Growth</a:t>
          </a:r>
          <a:endParaRPr lang="en-MY" dirty="0"/>
        </a:p>
      </dgm:t>
    </dgm:pt>
    <dgm:pt modelId="{CB27B5C3-F30A-48C8-AB74-5A45F889D172}" type="parTrans" cxnId="{FB2057E5-41CC-4F34-A09F-F5DF804CEE6C}">
      <dgm:prSet/>
      <dgm:spPr/>
      <dgm:t>
        <a:bodyPr/>
        <a:lstStyle/>
        <a:p>
          <a:endParaRPr lang="en-MY"/>
        </a:p>
      </dgm:t>
    </dgm:pt>
    <dgm:pt modelId="{797F7598-03D1-44A4-A5B2-FE8646641753}" type="sibTrans" cxnId="{FB2057E5-41CC-4F34-A09F-F5DF804CEE6C}">
      <dgm:prSet/>
      <dgm:spPr/>
      <dgm:t>
        <a:bodyPr/>
        <a:lstStyle/>
        <a:p>
          <a:endParaRPr lang="en-MY"/>
        </a:p>
      </dgm:t>
    </dgm:pt>
    <dgm:pt modelId="{F0B9EAB0-6820-48AD-A470-DC4CCBBB92DA}">
      <dgm:prSet/>
      <dgm:spPr/>
      <dgm:t>
        <a:bodyPr/>
        <a:lstStyle/>
        <a:p>
          <a:r>
            <a:rPr lang="en-US" dirty="0" smtClean="0"/>
            <a:t>2019 New Affiliated LO</a:t>
          </a:r>
          <a:endParaRPr lang="en-MY" dirty="0"/>
        </a:p>
      </dgm:t>
    </dgm:pt>
    <dgm:pt modelId="{E46157FD-6D0C-4702-9505-D3EAD301FF89}" type="parTrans" cxnId="{526DA343-B884-4FBF-9B92-F77F5A6638E8}">
      <dgm:prSet/>
      <dgm:spPr/>
      <dgm:t>
        <a:bodyPr/>
        <a:lstStyle/>
        <a:p>
          <a:endParaRPr lang="en-MY"/>
        </a:p>
      </dgm:t>
    </dgm:pt>
    <dgm:pt modelId="{916EA1A1-9C33-4AFA-94D9-3CB6646CE26A}" type="sibTrans" cxnId="{526DA343-B884-4FBF-9B92-F77F5A6638E8}">
      <dgm:prSet/>
      <dgm:spPr/>
      <dgm:t>
        <a:bodyPr/>
        <a:lstStyle/>
        <a:p>
          <a:endParaRPr lang="en-MY"/>
        </a:p>
      </dgm:t>
    </dgm:pt>
    <dgm:pt modelId="{84BE456C-168B-439F-976A-5CA9D9784D77}" type="pres">
      <dgm:prSet presAssocID="{9580C306-A0C0-4EF3-911B-B42ACA4A31E0}" presName="linearFlow" presStyleCnt="0">
        <dgm:presLayoutVars>
          <dgm:dir/>
          <dgm:animLvl val="lvl"/>
          <dgm:resizeHandles val="exact"/>
        </dgm:presLayoutVars>
      </dgm:prSet>
      <dgm:spPr/>
      <dgm:t>
        <a:bodyPr/>
        <a:lstStyle/>
        <a:p>
          <a:endParaRPr lang="en-MY"/>
        </a:p>
      </dgm:t>
    </dgm:pt>
    <dgm:pt modelId="{3FA6D7C5-991C-493E-9941-ED90E1E5E31A}" type="pres">
      <dgm:prSet presAssocID="{19A94735-90F7-4AE0-A367-6DDB35257637}" presName="composite" presStyleCnt="0"/>
      <dgm:spPr/>
    </dgm:pt>
    <dgm:pt modelId="{3DDA04DE-2491-4AD5-AB7C-D7DE7EFCF8BF}" type="pres">
      <dgm:prSet presAssocID="{19A94735-90F7-4AE0-A367-6DDB35257637}" presName="parentText" presStyleLbl="alignNode1" presStyleIdx="0" presStyleCnt="5">
        <dgm:presLayoutVars>
          <dgm:chMax val="1"/>
          <dgm:bulletEnabled val="1"/>
        </dgm:presLayoutVars>
      </dgm:prSet>
      <dgm:spPr/>
      <dgm:t>
        <a:bodyPr/>
        <a:lstStyle/>
        <a:p>
          <a:endParaRPr lang="en-MY"/>
        </a:p>
      </dgm:t>
    </dgm:pt>
    <dgm:pt modelId="{18BD9260-9349-4F74-B5F3-21D980AD1FDB}" type="pres">
      <dgm:prSet presAssocID="{19A94735-90F7-4AE0-A367-6DDB35257637}" presName="descendantText" presStyleLbl="alignAcc1" presStyleIdx="0" presStyleCnt="5" custScaleX="73617" custLinFactNeighborY="0">
        <dgm:presLayoutVars>
          <dgm:bulletEnabled val="1"/>
        </dgm:presLayoutVars>
      </dgm:prSet>
      <dgm:spPr/>
      <dgm:t>
        <a:bodyPr/>
        <a:lstStyle/>
        <a:p>
          <a:endParaRPr lang="en-MY"/>
        </a:p>
      </dgm:t>
    </dgm:pt>
    <dgm:pt modelId="{0C238B09-B733-4BB4-895B-C36F6BE346B0}" type="pres">
      <dgm:prSet presAssocID="{012898E0-EC46-4D0C-B071-59E5990DA1CC}" presName="sp" presStyleCnt="0"/>
      <dgm:spPr/>
    </dgm:pt>
    <dgm:pt modelId="{48EDFF02-3A6B-4F1E-8AD5-0E5FF3E4C581}" type="pres">
      <dgm:prSet presAssocID="{8C9DFE69-DE14-4762-A474-0E8828F275BB}" presName="composite" presStyleCnt="0"/>
      <dgm:spPr/>
    </dgm:pt>
    <dgm:pt modelId="{4DB508EE-BF2E-4B11-8471-64C6A509357C}" type="pres">
      <dgm:prSet presAssocID="{8C9DFE69-DE14-4762-A474-0E8828F275BB}" presName="parentText" presStyleLbl="alignNode1" presStyleIdx="1" presStyleCnt="5">
        <dgm:presLayoutVars>
          <dgm:chMax val="1"/>
          <dgm:bulletEnabled val="1"/>
        </dgm:presLayoutVars>
      </dgm:prSet>
      <dgm:spPr/>
      <dgm:t>
        <a:bodyPr/>
        <a:lstStyle/>
        <a:p>
          <a:endParaRPr lang="en-MY"/>
        </a:p>
      </dgm:t>
    </dgm:pt>
    <dgm:pt modelId="{D0DE6BFA-7F3D-4558-8B70-8DBDF1F5E155}" type="pres">
      <dgm:prSet presAssocID="{8C9DFE69-DE14-4762-A474-0E8828F275BB}" presName="descendantText" presStyleLbl="alignAcc1" presStyleIdx="1" presStyleCnt="5" custScaleX="73617" custLinFactNeighborY="0">
        <dgm:presLayoutVars>
          <dgm:bulletEnabled val="1"/>
        </dgm:presLayoutVars>
      </dgm:prSet>
      <dgm:spPr/>
      <dgm:t>
        <a:bodyPr/>
        <a:lstStyle/>
        <a:p>
          <a:endParaRPr lang="en-MY"/>
        </a:p>
      </dgm:t>
    </dgm:pt>
    <dgm:pt modelId="{4C65EAA7-B2E1-4ABA-B31E-56C1175F1DAA}" type="pres">
      <dgm:prSet presAssocID="{00EC91F5-5358-4EDD-A3C2-57481E69EADC}" presName="sp" presStyleCnt="0"/>
      <dgm:spPr/>
    </dgm:pt>
    <dgm:pt modelId="{68EB0CA7-E7A0-4942-962B-245357F907C3}" type="pres">
      <dgm:prSet presAssocID="{A3F8A8F4-0C73-446C-82B3-B56AE479EC45}" presName="composite" presStyleCnt="0"/>
      <dgm:spPr/>
    </dgm:pt>
    <dgm:pt modelId="{F1CF6C39-A31D-4BD0-8B70-D3EC2D77E9DC}" type="pres">
      <dgm:prSet presAssocID="{A3F8A8F4-0C73-446C-82B3-B56AE479EC45}" presName="parentText" presStyleLbl="alignNode1" presStyleIdx="2" presStyleCnt="5">
        <dgm:presLayoutVars>
          <dgm:chMax val="1"/>
          <dgm:bulletEnabled val="1"/>
        </dgm:presLayoutVars>
      </dgm:prSet>
      <dgm:spPr/>
      <dgm:t>
        <a:bodyPr/>
        <a:lstStyle/>
        <a:p>
          <a:endParaRPr lang="en-MY"/>
        </a:p>
      </dgm:t>
    </dgm:pt>
    <dgm:pt modelId="{97CE686B-EFD1-4F61-8C0F-00864BBC8759}" type="pres">
      <dgm:prSet presAssocID="{A3F8A8F4-0C73-446C-82B3-B56AE479EC45}" presName="descendantText" presStyleLbl="alignAcc1" presStyleIdx="2" presStyleCnt="5" custScaleX="73617" custLinFactNeighborY="0">
        <dgm:presLayoutVars>
          <dgm:bulletEnabled val="1"/>
        </dgm:presLayoutVars>
      </dgm:prSet>
      <dgm:spPr/>
      <dgm:t>
        <a:bodyPr/>
        <a:lstStyle/>
        <a:p>
          <a:endParaRPr lang="en-MY"/>
        </a:p>
      </dgm:t>
    </dgm:pt>
    <dgm:pt modelId="{D10717C6-040C-478B-B249-11136CEBBAC1}" type="pres">
      <dgm:prSet presAssocID="{81D31CCF-5920-40B8-A388-BC3AD7790D5D}" presName="sp" presStyleCnt="0"/>
      <dgm:spPr/>
    </dgm:pt>
    <dgm:pt modelId="{B728D0CB-21B8-49E5-83DA-63D107F16E95}" type="pres">
      <dgm:prSet presAssocID="{DA66F529-62A1-424C-9AC1-F08241178B9B}" presName="composite" presStyleCnt="0"/>
      <dgm:spPr/>
    </dgm:pt>
    <dgm:pt modelId="{C96CB0A5-BC4E-4EB1-8592-75B4CA38647E}" type="pres">
      <dgm:prSet presAssocID="{DA66F529-62A1-424C-9AC1-F08241178B9B}" presName="parentText" presStyleLbl="alignNode1" presStyleIdx="3" presStyleCnt="5">
        <dgm:presLayoutVars>
          <dgm:chMax val="1"/>
          <dgm:bulletEnabled val="1"/>
        </dgm:presLayoutVars>
      </dgm:prSet>
      <dgm:spPr/>
      <dgm:t>
        <a:bodyPr/>
        <a:lstStyle/>
        <a:p>
          <a:endParaRPr lang="en-MY"/>
        </a:p>
      </dgm:t>
    </dgm:pt>
    <dgm:pt modelId="{F8910654-9A55-4E5E-A753-E0E12774C718}" type="pres">
      <dgm:prSet presAssocID="{DA66F529-62A1-424C-9AC1-F08241178B9B}" presName="descendantText" presStyleLbl="alignAcc1" presStyleIdx="3" presStyleCnt="5" custScaleX="73617" custLinFactNeighborY="0">
        <dgm:presLayoutVars>
          <dgm:bulletEnabled val="1"/>
        </dgm:presLayoutVars>
      </dgm:prSet>
      <dgm:spPr/>
      <dgm:t>
        <a:bodyPr/>
        <a:lstStyle/>
        <a:p>
          <a:endParaRPr lang="en-MY"/>
        </a:p>
      </dgm:t>
    </dgm:pt>
    <dgm:pt modelId="{36E97D3F-7D57-43D9-89CF-00BBCCB1EB84}" type="pres">
      <dgm:prSet presAssocID="{6B038048-74E7-415F-ADB1-4EA9AEC27D37}" presName="sp" presStyleCnt="0"/>
      <dgm:spPr/>
    </dgm:pt>
    <dgm:pt modelId="{48D94623-5AE9-47D7-9DE2-20AAFF3C0EB7}" type="pres">
      <dgm:prSet presAssocID="{CF571836-00AF-46EE-B067-8C2C5D3ABE7D}" presName="composite" presStyleCnt="0"/>
      <dgm:spPr/>
    </dgm:pt>
    <dgm:pt modelId="{899F3C93-B981-4458-954B-0238B67A0B6C}" type="pres">
      <dgm:prSet presAssocID="{CF571836-00AF-46EE-B067-8C2C5D3ABE7D}" presName="parentText" presStyleLbl="alignNode1" presStyleIdx="4" presStyleCnt="5" custLinFactNeighborY="0">
        <dgm:presLayoutVars>
          <dgm:chMax val="1"/>
          <dgm:bulletEnabled val="1"/>
        </dgm:presLayoutVars>
      </dgm:prSet>
      <dgm:spPr/>
      <dgm:t>
        <a:bodyPr/>
        <a:lstStyle/>
        <a:p>
          <a:endParaRPr lang="en-MY"/>
        </a:p>
      </dgm:t>
    </dgm:pt>
    <dgm:pt modelId="{2F34C55D-E627-4CB0-BC4B-16AC4ECCFE53}" type="pres">
      <dgm:prSet presAssocID="{CF571836-00AF-46EE-B067-8C2C5D3ABE7D}" presName="descendantText" presStyleLbl="alignAcc1" presStyleIdx="4" presStyleCnt="5" custScaleX="73617" custLinFactNeighborX="-376" custLinFactNeighborY="0">
        <dgm:presLayoutVars>
          <dgm:bulletEnabled val="1"/>
        </dgm:presLayoutVars>
      </dgm:prSet>
      <dgm:spPr/>
      <dgm:t>
        <a:bodyPr/>
        <a:lstStyle/>
        <a:p>
          <a:endParaRPr lang="en-MY"/>
        </a:p>
      </dgm:t>
    </dgm:pt>
  </dgm:ptLst>
  <dgm:cxnLst>
    <dgm:cxn modelId="{AB2072B3-BDD3-4D89-B5B9-536982AC5E97}" type="presOf" srcId="{9580C306-A0C0-4EF3-911B-B42ACA4A31E0}" destId="{84BE456C-168B-439F-976A-5CA9D9784D77}" srcOrd="0" destOrd="0" presId="urn:microsoft.com/office/officeart/2005/8/layout/chevron2"/>
    <dgm:cxn modelId="{8413EDFC-5DF4-480C-A3DD-A5B8A6C56559}" type="presOf" srcId="{19A94735-90F7-4AE0-A367-6DDB35257637}" destId="{3DDA04DE-2491-4AD5-AB7C-D7DE7EFCF8BF}" srcOrd="0" destOrd="0" presId="urn:microsoft.com/office/officeart/2005/8/layout/chevron2"/>
    <dgm:cxn modelId="{77ACD994-5CE5-46F5-A7C9-0E616AB919CC}" srcId="{DA66F529-62A1-424C-9AC1-F08241178B9B}" destId="{0F91CE59-E59A-48A1-B6C6-C18EF14C1572}" srcOrd="0" destOrd="0" parTransId="{210FF4F7-6833-4C5C-A5BA-ACE17F365AD0}" sibTransId="{5909BE78-207C-406B-A7E9-C37E57298194}"/>
    <dgm:cxn modelId="{791EAA24-2216-4FF4-9F5A-CAAA3C9D7877}" srcId="{8C9DFE69-DE14-4762-A474-0E8828F275BB}" destId="{22BE8F8A-3B55-44F1-9DA1-0F6D96B8B4DC}" srcOrd="0" destOrd="0" parTransId="{3EA918C0-A34D-4302-AEA4-BB6ECAE78FA6}" sibTransId="{A6F6F389-FDA0-4949-8A4A-DAF6CE114A16}"/>
    <dgm:cxn modelId="{743BD560-B29A-4941-9E3E-AB0479198136}" type="presOf" srcId="{F0B9EAB0-6820-48AD-A470-DC4CCBBB92DA}" destId="{2F34C55D-E627-4CB0-BC4B-16AC4ECCFE53}" srcOrd="0" destOrd="0" presId="urn:microsoft.com/office/officeart/2005/8/layout/chevron2"/>
    <dgm:cxn modelId="{88624877-1892-49AB-8BEA-9C1D08E6007D}" srcId="{19A94735-90F7-4AE0-A367-6DDB35257637}" destId="{BBB149B4-B4FD-4758-AC9C-F1750055668A}" srcOrd="0" destOrd="0" parTransId="{4C2B0D6A-53CF-48EB-B6EA-751E55841E66}" sibTransId="{1DC2FF2C-F421-46EA-B9DA-912106E9FED9}"/>
    <dgm:cxn modelId="{598E7B6A-EA02-4529-A92D-2FB4E6028E6A}" type="presOf" srcId="{A3F8A8F4-0C73-446C-82B3-B56AE479EC45}" destId="{F1CF6C39-A31D-4BD0-8B70-D3EC2D77E9DC}" srcOrd="0" destOrd="0" presId="urn:microsoft.com/office/officeart/2005/8/layout/chevron2"/>
    <dgm:cxn modelId="{C65F5A1C-04E4-42A9-A1F5-D071FD294D75}" srcId="{A3F8A8F4-0C73-446C-82B3-B56AE479EC45}" destId="{F2AAC473-770D-4378-BA85-008FE18CDF87}" srcOrd="0" destOrd="0" parTransId="{9FCB8F91-B135-4470-A6FF-22BE240D5387}" sibTransId="{8949193C-B8AF-4C57-A161-DB5511C85142}"/>
    <dgm:cxn modelId="{EFB7E010-54A6-409C-BCC1-022F46D982B5}" type="presOf" srcId="{CF571836-00AF-46EE-B067-8C2C5D3ABE7D}" destId="{899F3C93-B981-4458-954B-0238B67A0B6C}" srcOrd="0" destOrd="0" presId="urn:microsoft.com/office/officeart/2005/8/layout/chevron2"/>
    <dgm:cxn modelId="{FB2057E5-41CC-4F34-A09F-F5DF804CEE6C}" srcId="{9580C306-A0C0-4EF3-911B-B42ACA4A31E0}" destId="{CF571836-00AF-46EE-B067-8C2C5D3ABE7D}" srcOrd="4" destOrd="0" parTransId="{CB27B5C3-F30A-48C8-AB74-5A45F889D172}" sibTransId="{797F7598-03D1-44A4-A5B2-FE8646641753}"/>
    <dgm:cxn modelId="{A58D8917-6495-4D75-8EBC-DD159EF3351E}" srcId="{9580C306-A0C0-4EF3-911B-B42ACA4A31E0}" destId="{8C9DFE69-DE14-4762-A474-0E8828F275BB}" srcOrd="1" destOrd="0" parTransId="{88E609A5-A57E-40C1-B95A-8CD5CEECC4BC}" sibTransId="{00EC91F5-5358-4EDD-A3C2-57481E69EADC}"/>
    <dgm:cxn modelId="{3B86117D-2ED8-4FF0-ADBA-42CF0C2630F8}" type="presOf" srcId="{F2AAC473-770D-4378-BA85-008FE18CDF87}" destId="{97CE686B-EFD1-4F61-8C0F-00864BBC8759}" srcOrd="0" destOrd="0" presId="urn:microsoft.com/office/officeart/2005/8/layout/chevron2"/>
    <dgm:cxn modelId="{DD760E69-3651-452B-9921-12E1A11C17D1}" srcId="{9580C306-A0C0-4EF3-911B-B42ACA4A31E0}" destId="{DA66F529-62A1-424C-9AC1-F08241178B9B}" srcOrd="3" destOrd="0" parTransId="{50AB457F-CE79-4B6D-9F65-B5E083BAFD20}" sibTransId="{6B038048-74E7-415F-ADB1-4EA9AEC27D37}"/>
    <dgm:cxn modelId="{4062B627-56D8-4715-9E75-C725A5779956}" srcId="{9580C306-A0C0-4EF3-911B-B42ACA4A31E0}" destId="{19A94735-90F7-4AE0-A367-6DDB35257637}" srcOrd="0" destOrd="0" parTransId="{02972484-C30A-4236-AA81-93D7510C8EB7}" sibTransId="{012898E0-EC46-4D0C-B071-59E5990DA1CC}"/>
    <dgm:cxn modelId="{DDDDEC60-E39D-4219-ABDD-FA8169CABB3E}" type="presOf" srcId="{BBB149B4-B4FD-4758-AC9C-F1750055668A}" destId="{18BD9260-9349-4F74-B5F3-21D980AD1FDB}" srcOrd="0" destOrd="0" presId="urn:microsoft.com/office/officeart/2005/8/layout/chevron2"/>
    <dgm:cxn modelId="{56CA3FFE-A5DA-41C6-81B6-8A3F10CEDDEF}" srcId="{9580C306-A0C0-4EF3-911B-B42ACA4A31E0}" destId="{A3F8A8F4-0C73-446C-82B3-B56AE479EC45}" srcOrd="2" destOrd="0" parTransId="{F9C43B96-A20F-4392-9498-5460F4F0F44E}" sibTransId="{81D31CCF-5920-40B8-A388-BC3AD7790D5D}"/>
    <dgm:cxn modelId="{74E9551B-D76B-4FB1-8D8E-FA3B47BEDF8F}" type="presOf" srcId="{DA66F529-62A1-424C-9AC1-F08241178B9B}" destId="{C96CB0A5-BC4E-4EB1-8592-75B4CA38647E}" srcOrd="0" destOrd="0" presId="urn:microsoft.com/office/officeart/2005/8/layout/chevron2"/>
    <dgm:cxn modelId="{115E8718-6DC4-41EC-B592-9459F4DF47A2}" type="presOf" srcId="{8C9DFE69-DE14-4762-A474-0E8828F275BB}" destId="{4DB508EE-BF2E-4B11-8471-64C6A509357C}" srcOrd="0" destOrd="0" presId="urn:microsoft.com/office/officeart/2005/8/layout/chevron2"/>
    <dgm:cxn modelId="{526DA343-B884-4FBF-9B92-F77F5A6638E8}" srcId="{CF571836-00AF-46EE-B067-8C2C5D3ABE7D}" destId="{F0B9EAB0-6820-48AD-A470-DC4CCBBB92DA}" srcOrd="0" destOrd="0" parTransId="{E46157FD-6D0C-4702-9505-D3EAD301FF89}" sibTransId="{916EA1A1-9C33-4AFA-94D9-3CB6646CE26A}"/>
    <dgm:cxn modelId="{32C2EC2F-503C-4A23-B053-711CC4DA2590}" type="presOf" srcId="{0F91CE59-E59A-48A1-B6C6-C18EF14C1572}" destId="{F8910654-9A55-4E5E-A753-E0E12774C718}" srcOrd="0" destOrd="0" presId="urn:microsoft.com/office/officeart/2005/8/layout/chevron2"/>
    <dgm:cxn modelId="{C7F54F7A-4AC2-45EF-B03B-56C8A4A0C9B1}" type="presOf" srcId="{22BE8F8A-3B55-44F1-9DA1-0F6D96B8B4DC}" destId="{D0DE6BFA-7F3D-4558-8B70-8DBDF1F5E155}" srcOrd="0" destOrd="0" presId="urn:microsoft.com/office/officeart/2005/8/layout/chevron2"/>
    <dgm:cxn modelId="{FCF2E5D8-165C-4B3D-9171-71D9EC2D0276}" type="presParOf" srcId="{84BE456C-168B-439F-976A-5CA9D9784D77}" destId="{3FA6D7C5-991C-493E-9941-ED90E1E5E31A}" srcOrd="0" destOrd="0" presId="urn:microsoft.com/office/officeart/2005/8/layout/chevron2"/>
    <dgm:cxn modelId="{8DEC33C6-FD55-45D8-B844-604701A73EC7}" type="presParOf" srcId="{3FA6D7C5-991C-493E-9941-ED90E1E5E31A}" destId="{3DDA04DE-2491-4AD5-AB7C-D7DE7EFCF8BF}" srcOrd="0" destOrd="0" presId="urn:microsoft.com/office/officeart/2005/8/layout/chevron2"/>
    <dgm:cxn modelId="{79FC35FE-5D84-4AB2-9537-B4DFCC779FD7}" type="presParOf" srcId="{3FA6D7C5-991C-493E-9941-ED90E1E5E31A}" destId="{18BD9260-9349-4F74-B5F3-21D980AD1FDB}" srcOrd="1" destOrd="0" presId="urn:microsoft.com/office/officeart/2005/8/layout/chevron2"/>
    <dgm:cxn modelId="{1CC2B6B6-D45A-4161-BFAE-108138B41B21}" type="presParOf" srcId="{84BE456C-168B-439F-976A-5CA9D9784D77}" destId="{0C238B09-B733-4BB4-895B-C36F6BE346B0}" srcOrd="1" destOrd="0" presId="urn:microsoft.com/office/officeart/2005/8/layout/chevron2"/>
    <dgm:cxn modelId="{525C37FA-E82A-4E4B-9DE5-F7FD836FC6F7}" type="presParOf" srcId="{84BE456C-168B-439F-976A-5CA9D9784D77}" destId="{48EDFF02-3A6B-4F1E-8AD5-0E5FF3E4C581}" srcOrd="2" destOrd="0" presId="urn:microsoft.com/office/officeart/2005/8/layout/chevron2"/>
    <dgm:cxn modelId="{FA4573BF-7611-4867-B4EA-8DE6E16319DB}" type="presParOf" srcId="{48EDFF02-3A6B-4F1E-8AD5-0E5FF3E4C581}" destId="{4DB508EE-BF2E-4B11-8471-64C6A509357C}" srcOrd="0" destOrd="0" presId="urn:microsoft.com/office/officeart/2005/8/layout/chevron2"/>
    <dgm:cxn modelId="{4B5B666A-4AEB-433E-BFB0-6611041F8C7A}" type="presParOf" srcId="{48EDFF02-3A6B-4F1E-8AD5-0E5FF3E4C581}" destId="{D0DE6BFA-7F3D-4558-8B70-8DBDF1F5E155}" srcOrd="1" destOrd="0" presId="urn:microsoft.com/office/officeart/2005/8/layout/chevron2"/>
    <dgm:cxn modelId="{FED7D2DC-6B5C-486E-BF54-1ED00B2B220D}" type="presParOf" srcId="{84BE456C-168B-439F-976A-5CA9D9784D77}" destId="{4C65EAA7-B2E1-4ABA-B31E-56C1175F1DAA}" srcOrd="3" destOrd="0" presId="urn:microsoft.com/office/officeart/2005/8/layout/chevron2"/>
    <dgm:cxn modelId="{5C68C5E8-E8BF-4D9E-AC9C-2E850FBEEC9B}" type="presParOf" srcId="{84BE456C-168B-439F-976A-5CA9D9784D77}" destId="{68EB0CA7-E7A0-4942-962B-245357F907C3}" srcOrd="4" destOrd="0" presId="urn:microsoft.com/office/officeart/2005/8/layout/chevron2"/>
    <dgm:cxn modelId="{57E28F4E-7E5A-4B5E-B72F-B553A9386E06}" type="presParOf" srcId="{68EB0CA7-E7A0-4942-962B-245357F907C3}" destId="{F1CF6C39-A31D-4BD0-8B70-D3EC2D77E9DC}" srcOrd="0" destOrd="0" presId="urn:microsoft.com/office/officeart/2005/8/layout/chevron2"/>
    <dgm:cxn modelId="{EC55CB6D-FAEA-4659-987C-571F042E28FD}" type="presParOf" srcId="{68EB0CA7-E7A0-4942-962B-245357F907C3}" destId="{97CE686B-EFD1-4F61-8C0F-00864BBC8759}" srcOrd="1" destOrd="0" presId="urn:microsoft.com/office/officeart/2005/8/layout/chevron2"/>
    <dgm:cxn modelId="{605F4EF9-53E8-49B0-8635-7F6B4A80BE56}" type="presParOf" srcId="{84BE456C-168B-439F-976A-5CA9D9784D77}" destId="{D10717C6-040C-478B-B249-11136CEBBAC1}" srcOrd="5" destOrd="0" presId="urn:microsoft.com/office/officeart/2005/8/layout/chevron2"/>
    <dgm:cxn modelId="{28EA9FEF-038D-4B8C-A6B0-5218E9F72158}" type="presParOf" srcId="{84BE456C-168B-439F-976A-5CA9D9784D77}" destId="{B728D0CB-21B8-49E5-83DA-63D107F16E95}" srcOrd="6" destOrd="0" presId="urn:microsoft.com/office/officeart/2005/8/layout/chevron2"/>
    <dgm:cxn modelId="{9BAB6C27-FE17-40F4-8898-8167F064047D}" type="presParOf" srcId="{B728D0CB-21B8-49E5-83DA-63D107F16E95}" destId="{C96CB0A5-BC4E-4EB1-8592-75B4CA38647E}" srcOrd="0" destOrd="0" presId="urn:microsoft.com/office/officeart/2005/8/layout/chevron2"/>
    <dgm:cxn modelId="{C8C30220-BF40-4DD2-BB3F-29160903BA8A}" type="presParOf" srcId="{B728D0CB-21B8-49E5-83DA-63D107F16E95}" destId="{F8910654-9A55-4E5E-A753-E0E12774C718}" srcOrd="1" destOrd="0" presId="urn:microsoft.com/office/officeart/2005/8/layout/chevron2"/>
    <dgm:cxn modelId="{164B4520-6FFA-48F9-A635-8115B02826AB}" type="presParOf" srcId="{84BE456C-168B-439F-976A-5CA9D9784D77}" destId="{36E97D3F-7D57-43D9-89CF-00BBCCB1EB84}" srcOrd="7" destOrd="0" presId="urn:microsoft.com/office/officeart/2005/8/layout/chevron2"/>
    <dgm:cxn modelId="{5DE3C4AE-369B-45DE-890B-D06650FDA149}" type="presParOf" srcId="{84BE456C-168B-439F-976A-5CA9D9784D77}" destId="{48D94623-5AE9-47D7-9DE2-20AAFF3C0EB7}" srcOrd="8" destOrd="0" presId="urn:microsoft.com/office/officeart/2005/8/layout/chevron2"/>
    <dgm:cxn modelId="{681DD455-89A9-4E27-BD2C-3748AFF9D5A9}" type="presParOf" srcId="{48D94623-5AE9-47D7-9DE2-20AAFF3C0EB7}" destId="{899F3C93-B981-4458-954B-0238B67A0B6C}" srcOrd="0" destOrd="0" presId="urn:microsoft.com/office/officeart/2005/8/layout/chevron2"/>
    <dgm:cxn modelId="{92DD5957-6CB1-43D6-9C44-B237D064C173}" type="presParOf" srcId="{48D94623-5AE9-47D7-9DE2-20AAFF3C0EB7}" destId="{2F34C55D-E627-4CB0-BC4B-16AC4ECCFE53}" srcOrd="1" destOrd="0" presId="urn:microsoft.com/office/officeart/2005/8/layout/chevron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9E437D4-E6A4-47B3-9537-0920668DD320}" type="doc">
      <dgm:prSet loTypeId="urn:microsoft.com/office/officeart/2005/8/layout/hProcess9" loCatId="process" qsTypeId="urn:microsoft.com/office/officeart/2005/8/quickstyle/simple1" qsCatId="simple" csTypeId="urn:microsoft.com/office/officeart/2005/8/colors/accent1_2" csCatId="accent1" phldr="1"/>
      <dgm:spPr/>
    </dgm:pt>
    <dgm:pt modelId="{22DFCFAC-F555-4A1B-A28A-6733CC009B4E}">
      <dgm:prSet phldrT="[Text]"/>
      <dgm:spPr/>
      <dgm:t>
        <a:bodyPr/>
        <a:lstStyle/>
        <a:p>
          <a:r>
            <a:rPr lang="en-US" dirty="0" smtClean="0"/>
            <a:t>100% Efficiency Members</a:t>
          </a:r>
          <a:endParaRPr lang="en-MY" dirty="0"/>
        </a:p>
      </dgm:t>
    </dgm:pt>
    <dgm:pt modelId="{7C45B1FD-8968-4000-ABEF-CE4B684445B1}" type="parTrans" cxnId="{66348158-45E1-4F14-82CE-18B1AFD45FA6}">
      <dgm:prSet/>
      <dgm:spPr/>
      <dgm:t>
        <a:bodyPr/>
        <a:lstStyle/>
        <a:p>
          <a:endParaRPr lang="en-MY"/>
        </a:p>
      </dgm:t>
    </dgm:pt>
    <dgm:pt modelId="{867052C4-BC58-4680-B3A0-D403D30AAC94}" type="sibTrans" cxnId="{66348158-45E1-4F14-82CE-18B1AFD45FA6}">
      <dgm:prSet/>
      <dgm:spPr/>
      <dgm:t>
        <a:bodyPr/>
        <a:lstStyle/>
        <a:p>
          <a:endParaRPr lang="en-MY"/>
        </a:p>
      </dgm:t>
    </dgm:pt>
    <dgm:pt modelId="{7B014956-A336-487B-98B9-9F46603AAADF}">
      <dgm:prSet phldrT="[Text]"/>
      <dgm:spPr/>
      <dgm:t>
        <a:bodyPr/>
        <a:lstStyle/>
        <a:p>
          <a:r>
            <a:rPr lang="en-US" dirty="0" smtClean="0"/>
            <a:t>100% Efficiency Local Organizations</a:t>
          </a:r>
          <a:endParaRPr lang="en-MY" dirty="0"/>
        </a:p>
      </dgm:t>
    </dgm:pt>
    <dgm:pt modelId="{61281F5C-418F-4469-990B-13E0619433C0}" type="parTrans" cxnId="{D0FED835-7B8A-4D73-9DE7-5CDC1CBBB801}">
      <dgm:prSet/>
      <dgm:spPr/>
      <dgm:t>
        <a:bodyPr/>
        <a:lstStyle/>
        <a:p>
          <a:endParaRPr lang="en-MY"/>
        </a:p>
      </dgm:t>
    </dgm:pt>
    <dgm:pt modelId="{E52C7432-5597-4045-8F4E-967F44226790}" type="sibTrans" cxnId="{D0FED835-7B8A-4D73-9DE7-5CDC1CBBB801}">
      <dgm:prSet/>
      <dgm:spPr/>
      <dgm:t>
        <a:bodyPr/>
        <a:lstStyle/>
        <a:p>
          <a:endParaRPr lang="en-MY"/>
        </a:p>
      </dgm:t>
    </dgm:pt>
    <dgm:pt modelId="{291FE3D7-12CF-4AAC-B3ED-7C28257800DF}">
      <dgm:prSet phldrT="[Text]"/>
      <dgm:spPr/>
      <dgm:t>
        <a:bodyPr/>
        <a:lstStyle/>
        <a:p>
          <a:r>
            <a:rPr lang="en-US" dirty="0" smtClean="0"/>
            <a:t>100% Efficiency National Organization</a:t>
          </a:r>
          <a:endParaRPr lang="en-MY" dirty="0"/>
        </a:p>
      </dgm:t>
    </dgm:pt>
    <dgm:pt modelId="{A2785DBA-AA34-4EBA-A8FC-21379953EB9E}" type="parTrans" cxnId="{080ED7D5-77DB-4C5D-855E-6DAD31F29A4F}">
      <dgm:prSet/>
      <dgm:spPr/>
      <dgm:t>
        <a:bodyPr/>
        <a:lstStyle/>
        <a:p>
          <a:endParaRPr lang="en-MY"/>
        </a:p>
      </dgm:t>
    </dgm:pt>
    <dgm:pt modelId="{F6FBE192-4EF8-47B5-BFCF-3B659BA13D6F}" type="sibTrans" cxnId="{080ED7D5-77DB-4C5D-855E-6DAD31F29A4F}">
      <dgm:prSet/>
      <dgm:spPr/>
      <dgm:t>
        <a:bodyPr/>
        <a:lstStyle/>
        <a:p>
          <a:endParaRPr lang="en-MY"/>
        </a:p>
      </dgm:t>
    </dgm:pt>
    <dgm:pt modelId="{1CDB5BD3-D7CD-4A01-9331-30FF0C19484D}" type="pres">
      <dgm:prSet presAssocID="{79E437D4-E6A4-47B3-9537-0920668DD320}" presName="CompostProcess" presStyleCnt="0">
        <dgm:presLayoutVars>
          <dgm:dir/>
          <dgm:resizeHandles val="exact"/>
        </dgm:presLayoutVars>
      </dgm:prSet>
      <dgm:spPr/>
    </dgm:pt>
    <dgm:pt modelId="{BE0E5248-D079-40FF-811C-174050FB2C3C}" type="pres">
      <dgm:prSet presAssocID="{79E437D4-E6A4-47B3-9537-0920668DD320}" presName="arrow" presStyleLbl="bgShp" presStyleIdx="0" presStyleCnt="1" custLinFactNeighborX="1378" custLinFactNeighborY="-13581"/>
      <dgm:spPr/>
    </dgm:pt>
    <dgm:pt modelId="{E49589AB-1BF4-4D32-B383-5DFD6C026ED4}" type="pres">
      <dgm:prSet presAssocID="{79E437D4-E6A4-47B3-9537-0920668DD320}" presName="linearProcess" presStyleCnt="0"/>
      <dgm:spPr/>
    </dgm:pt>
    <dgm:pt modelId="{82A5217F-98F4-4AFF-A38C-CAC30A0D76FE}" type="pres">
      <dgm:prSet presAssocID="{22DFCFAC-F555-4A1B-A28A-6733CC009B4E}" presName="textNode" presStyleLbl="node1" presStyleIdx="0" presStyleCnt="3">
        <dgm:presLayoutVars>
          <dgm:bulletEnabled val="1"/>
        </dgm:presLayoutVars>
      </dgm:prSet>
      <dgm:spPr/>
      <dgm:t>
        <a:bodyPr/>
        <a:lstStyle/>
        <a:p>
          <a:endParaRPr lang="en-MY"/>
        </a:p>
      </dgm:t>
    </dgm:pt>
    <dgm:pt modelId="{3634A266-F02E-48C3-9CA7-023E0549A4CC}" type="pres">
      <dgm:prSet presAssocID="{867052C4-BC58-4680-B3A0-D403D30AAC94}" presName="sibTrans" presStyleCnt="0"/>
      <dgm:spPr/>
    </dgm:pt>
    <dgm:pt modelId="{8481DE90-00B1-4E52-8ED2-075C7868E752}" type="pres">
      <dgm:prSet presAssocID="{7B014956-A336-487B-98B9-9F46603AAADF}" presName="textNode" presStyleLbl="node1" presStyleIdx="1" presStyleCnt="3">
        <dgm:presLayoutVars>
          <dgm:bulletEnabled val="1"/>
        </dgm:presLayoutVars>
      </dgm:prSet>
      <dgm:spPr/>
      <dgm:t>
        <a:bodyPr/>
        <a:lstStyle/>
        <a:p>
          <a:endParaRPr lang="en-MY"/>
        </a:p>
      </dgm:t>
    </dgm:pt>
    <dgm:pt modelId="{D291660D-2C0F-466E-A198-FA128E0E4A41}" type="pres">
      <dgm:prSet presAssocID="{E52C7432-5597-4045-8F4E-967F44226790}" presName="sibTrans" presStyleCnt="0"/>
      <dgm:spPr/>
    </dgm:pt>
    <dgm:pt modelId="{1B0FE0E2-8A4D-4B9B-8C70-40B8DF93C790}" type="pres">
      <dgm:prSet presAssocID="{291FE3D7-12CF-4AAC-B3ED-7C28257800DF}" presName="textNode" presStyleLbl="node1" presStyleIdx="2" presStyleCnt="3">
        <dgm:presLayoutVars>
          <dgm:bulletEnabled val="1"/>
        </dgm:presLayoutVars>
      </dgm:prSet>
      <dgm:spPr/>
      <dgm:t>
        <a:bodyPr/>
        <a:lstStyle/>
        <a:p>
          <a:endParaRPr lang="en-MY"/>
        </a:p>
      </dgm:t>
    </dgm:pt>
  </dgm:ptLst>
  <dgm:cxnLst>
    <dgm:cxn modelId="{D0FED835-7B8A-4D73-9DE7-5CDC1CBBB801}" srcId="{79E437D4-E6A4-47B3-9537-0920668DD320}" destId="{7B014956-A336-487B-98B9-9F46603AAADF}" srcOrd="1" destOrd="0" parTransId="{61281F5C-418F-4469-990B-13E0619433C0}" sibTransId="{E52C7432-5597-4045-8F4E-967F44226790}"/>
    <dgm:cxn modelId="{57F3B6AB-C445-4891-A92F-A1A4B1069C38}" type="presOf" srcId="{22DFCFAC-F555-4A1B-A28A-6733CC009B4E}" destId="{82A5217F-98F4-4AFF-A38C-CAC30A0D76FE}" srcOrd="0" destOrd="0" presId="urn:microsoft.com/office/officeart/2005/8/layout/hProcess9"/>
    <dgm:cxn modelId="{94BC4334-A08B-4C05-B681-ADA63C5EDFDF}" type="presOf" srcId="{79E437D4-E6A4-47B3-9537-0920668DD320}" destId="{1CDB5BD3-D7CD-4A01-9331-30FF0C19484D}" srcOrd="0" destOrd="0" presId="urn:microsoft.com/office/officeart/2005/8/layout/hProcess9"/>
    <dgm:cxn modelId="{0E63B963-EF38-4EB3-AD21-53D80CC40476}" type="presOf" srcId="{291FE3D7-12CF-4AAC-B3ED-7C28257800DF}" destId="{1B0FE0E2-8A4D-4B9B-8C70-40B8DF93C790}" srcOrd="0" destOrd="0" presId="urn:microsoft.com/office/officeart/2005/8/layout/hProcess9"/>
    <dgm:cxn modelId="{080ED7D5-77DB-4C5D-855E-6DAD31F29A4F}" srcId="{79E437D4-E6A4-47B3-9537-0920668DD320}" destId="{291FE3D7-12CF-4AAC-B3ED-7C28257800DF}" srcOrd="2" destOrd="0" parTransId="{A2785DBA-AA34-4EBA-A8FC-21379953EB9E}" sibTransId="{F6FBE192-4EF8-47B5-BFCF-3B659BA13D6F}"/>
    <dgm:cxn modelId="{DD8603D9-22DB-4C43-821D-3FAD15542596}" type="presOf" srcId="{7B014956-A336-487B-98B9-9F46603AAADF}" destId="{8481DE90-00B1-4E52-8ED2-075C7868E752}" srcOrd="0" destOrd="0" presId="urn:microsoft.com/office/officeart/2005/8/layout/hProcess9"/>
    <dgm:cxn modelId="{66348158-45E1-4F14-82CE-18B1AFD45FA6}" srcId="{79E437D4-E6A4-47B3-9537-0920668DD320}" destId="{22DFCFAC-F555-4A1B-A28A-6733CC009B4E}" srcOrd="0" destOrd="0" parTransId="{7C45B1FD-8968-4000-ABEF-CE4B684445B1}" sibTransId="{867052C4-BC58-4680-B3A0-D403D30AAC94}"/>
    <dgm:cxn modelId="{459067C5-4ABB-477D-B913-1998E273F065}" type="presParOf" srcId="{1CDB5BD3-D7CD-4A01-9331-30FF0C19484D}" destId="{BE0E5248-D079-40FF-811C-174050FB2C3C}" srcOrd="0" destOrd="0" presId="urn:microsoft.com/office/officeart/2005/8/layout/hProcess9"/>
    <dgm:cxn modelId="{BFB181BC-40E3-4883-A220-66640B8351B4}" type="presParOf" srcId="{1CDB5BD3-D7CD-4A01-9331-30FF0C19484D}" destId="{E49589AB-1BF4-4D32-B383-5DFD6C026ED4}" srcOrd="1" destOrd="0" presId="urn:microsoft.com/office/officeart/2005/8/layout/hProcess9"/>
    <dgm:cxn modelId="{11499339-A3AF-44A9-9961-12B9BE19EAEF}" type="presParOf" srcId="{E49589AB-1BF4-4D32-B383-5DFD6C026ED4}" destId="{82A5217F-98F4-4AFF-A38C-CAC30A0D76FE}" srcOrd="0" destOrd="0" presId="urn:microsoft.com/office/officeart/2005/8/layout/hProcess9"/>
    <dgm:cxn modelId="{87600850-89DD-4ACF-9454-B41E605EA881}" type="presParOf" srcId="{E49589AB-1BF4-4D32-B383-5DFD6C026ED4}" destId="{3634A266-F02E-48C3-9CA7-023E0549A4CC}" srcOrd="1" destOrd="0" presId="urn:microsoft.com/office/officeart/2005/8/layout/hProcess9"/>
    <dgm:cxn modelId="{984A769E-FF64-4B54-85BA-62A1DF8C5B7D}" type="presParOf" srcId="{E49589AB-1BF4-4D32-B383-5DFD6C026ED4}" destId="{8481DE90-00B1-4E52-8ED2-075C7868E752}" srcOrd="2" destOrd="0" presId="urn:microsoft.com/office/officeart/2005/8/layout/hProcess9"/>
    <dgm:cxn modelId="{54D5EFD3-064E-4047-A655-F825D83CB2B9}" type="presParOf" srcId="{E49589AB-1BF4-4D32-B383-5DFD6C026ED4}" destId="{D291660D-2C0F-466E-A198-FA128E0E4A41}" srcOrd="3" destOrd="0" presId="urn:microsoft.com/office/officeart/2005/8/layout/hProcess9"/>
    <dgm:cxn modelId="{2B858841-D595-4339-BDB2-F42028120923}" type="presParOf" srcId="{E49589AB-1BF4-4D32-B383-5DFD6C026ED4}" destId="{1B0FE0E2-8A4D-4B9B-8C70-40B8DF93C790}"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91EFDF-6BF6-4362-9FEA-3C9993EFAF23}">
      <dsp:nvSpPr>
        <dsp:cNvPr id="0" name=""/>
        <dsp:cNvSpPr/>
      </dsp:nvSpPr>
      <dsp:spPr>
        <a:xfrm>
          <a:off x="3850" y="295670"/>
          <a:ext cx="1193787" cy="7162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Visitor</a:t>
          </a:r>
          <a:endParaRPr lang="en-US" sz="2400" kern="1200" dirty="0"/>
        </a:p>
      </dsp:txBody>
      <dsp:txXfrm>
        <a:off x="24829" y="316649"/>
        <a:ext cx="1151829" cy="674314"/>
      </dsp:txXfrm>
    </dsp:sp>
    <dsp:sp modelId="{C5A0E657-E16F-44A9-A473-AE68DA1FFA85}">
      <dsp:nvSpPr>
        <dsp:cNvPr id="0" name=""/>
        <dsp:cNvSpPr/>
      </dsp:nvSpPr>
      <dsp:spPr>
        <a:xfrm>
          <a:off x="1317017" y="505777"/>
          <a:ext cx="253082" cy="29605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1317017" y="564989"/>
        <a:ext cx="177157" cy="177635"/>
      </dsp:txXfrm>
    </dsp:sp>
    <dsp:sp modelId="{025E0B4B-8523-41F3-9082-CB07BF80FA7F}">
      <dsp:nvSpPr>
        <dsp:cNvPr id="0" name=""/>
        <dsp:cNvSpPr/>
      </dsp:nvSpPr>
      <dsp:spPr>
        <a:xfrm>
          <a:off x="1675153" y="295670"/>
          <a:ext cx="1193787" cy="7162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Novice</a:t>
          </a:r>
        </a:p>
      </dsp:txBody>
      <dsp:txXfrm>
        <a:off x="1696132" y="316649"/>
        <a:ext cx="1151829" cy="674314"/>
      </dsp:txXfrm>
    </dsp:sp>
    <dsp:sp modelId="{210B1135-9497-4051-BDA9-9EA87698FD7F}">
      <dsp:nvSpPr>
        <dsp:cNvPr id="0" name=""/>
        <dsp:cNvSpPr/>
      </dsp:nvSpPr>
      <dsp:spPr>
        <a:xfrm>
          <a:off x="2988319" y="505777"/>
          <a:ext cx="253082" cy="29605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2988319" y="564989"/>
        <a:ext cx="177157" cy="177635"/>
      </dsp:txXfrm>
    </dsp:sp>
    <dsp:sp modelId="{5E56BF1A-6A62-4703-AD30-97231960B9C8}">
      <dsp:nvSpPr>
        <dsp:cNvPr id="0" name=""/>
        <dsp:cNvSpPr/>
      </dsp:nvSpPr>
      <dsp:spPr>
        <a:xfrm>
          <a:off x="3346456" y="295670"/>
          <a:ext cx="1193787" cy="7162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Regular</a:t>
          </a:r>
        </a:p>
      </dsp:txBody>
      <dsp:txXfrm>
        <a:off x="3367435" y="316649"/>
        <a:ext cx="1151829" cy="674314"/>
      </dsp:txXfrm>
    </dsp:sp>
    <dsp:sp modelId="{1995AB3B-EAB4-4D76-8F94-53DA1FF6EB12}">
      <dsp:nvSpPr>
        <dsp:cNvPr id="0" name=""/>
        <dsp:cNvSpPr/>
      </dsp:nvSpPr>
      <dsp:spPr>
        <a:xfrm>
          <a:off x="4659622" y="505777"/>
          <a:ext cx="253082" cy="29605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4659622" y="564989"/>
        <a:ext cx="177157" cy="177635"/>
      </dsp:txXfrm>
    </dsp:sp>
    <dsp:sp modelId="{DDB3D523-8DEF-4C46-909A-5D90C2CA30D8}">
      <dsp:nvSpPr>
        <dsp:cNvPr id="0" name=""/>
        <dsp:cNvSpPr/>
      </dsp:nvSpPr>
      <dsp:spPr>
        <a:xfrm>
          <a:off x="5017758" y="295670"/>
          <a:ext cx="1193787" cy="7162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Leader</a:t>
          </a:r>
        </a:p>
      </dsp:txBody>
      <dsp:txXfrm>
        <a:off x="5038737" y="316649"/>
        <a:ext cx="1151829" cy="674314"/>
      </dsp:txXfrm>
    </dsp:sp>
    <dsp:sp modelId="{E14FA010-721E-45E0-B0BC-73D5A4C1C17C}">
      <dsp:nvSpPr>
        <dsp:cNvPr id="0" name=""/>
        <dsp:cNvSpPr/>
      </dsp:nvSpPr>
      <dsp:spPr>
        <a:xfrm>
          <a:off x="6330925" y="505777"/>
          <a:ext cx="253082" cy="29605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6330925" y="564989"/>
        <a:ext cx="177157" cy="177635"/>
      </dsp:txXfrm>
    </dsp:sp>
    <dsp:sp modelId="{8D544FDC-6B7E-47DC-B79B-5287D6E8F073}">
      <dsp:nvSpPr>
        <dsp:cNvPr id="0" name=""/>
        <dsp:cNvSpPr/>
      </dsp:nvSpPr>
      <dsp:spPr>
        <a:xfrm>
          <a:off x="6689061" y="295670"/>
          <a:ext cx="1193787" cy="7162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Elder</a:t>
          </a:r>
        </a:p>
      </dsp:txBody>
      <dsp:txXfrm>
        <a:off x="6710040" y="316649"/>
        <a:ext cx="1151829" cy="67431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4C4D2D-297C-4AE0-A41E-DA0233E4CCD3}" type="datetimeFigureOut">
              <a:rPr lang="en-MY" smtClean="0"/>
              <a:t>30/7/2019</a:t>
            </a:fld>
            <a:endParaRPr lang="en-MY"/>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5B4096-EDC3-4ABF-A5EB-1BCB918CF798}" type="slidenum">
              <a:rPr lang="en-MY" smtClean="0"/>
              <a:t>‹#›</a:t>
            </a:fld>
            <a:endParaRPr lang="en-MY"/>
          </a:p>
        </p:txBody>
      </p:sp>
    </p:spTree>
    <p:extLst>
      <p:ext uri="{BB962C8B-B14F-4D97-AF65-F5344CB8AC3E}">
        <p14:creationId xmlns:p14="http://schemas.microsoft.com/office/powerpoint/2010/main" val="4239759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en.wikipedia.org/wiki/Human_capital"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en.wikipedia.org/wiki/Wikipedia:Manual_of_Style/Words_to_watch#Unsupported_attributions" TargetMode="External"/><Relationship Id="rId4" Type="http://schemas.openxmlformats.org/officeDocument/2006/relationships/hyperlink" Target="https://en.wikipedia.org/wiki/Human_resource_management#cite_note-17"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D65B4096-EDC3-4ABF-A5EB-1BCB918CF798}" type="slidenum">
              <a:rPr lang="en-MY" smtClean="0"/>
              <a:t>2</a:t>
            </a:fld>
            <a:endParaRPr lang="en-MY"/>
          </a:p>
        </p:txBody>
      </p:sp>
    </p:spTree>
    <p:extLst>
      <p:ext uri="{BB962C8B-B14F-4D97-AF65-F5344CB8AC3E}">
        <p14:creationId xmlns:p14="http://schemas.microsoft.com/office/powerpoint/2010/main" val="2130783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pPr marL="0" indent="0">
              <a:buNone/>
            </a:pPr>
            <a:r>
              <a:rPr lang="en-US" altLang="zh-CN" dirty="0" smtClean="0"/>
              <a:t>The JCIM Sustainable Membership Framework (SMF) aims to provide Local Organizations with a clear perspective of membership challenges by understanding member needs, formulating membership development strategies, executing appropriate strategies and review the feedbacks from members. </a:t>
            </a:r>
          </a:p>
          <a:p>
            <a:pPr marL="0" indent="0">
              <a:buNone/>
            </a:pPr>
            <a:r>
              <a:rPr lang="en-US" dirty="0" smtClean="0"/>
              <a:t>Successful implementation of the SMF envisions to help promote the sustainability of JCI Malaysia Local Organizations.</a:t>
            </a:r>
            <a:endParaRPr lang="en-MY" dirty="0" smtClean="0"/>
          </a:p>
          <a:p>
            <a:endParaRPr lang="en-MY" dirty="0"/>
          </a:p>
        </p:txBody>
      </p:sp>
      <p:sp>
        <p:nvSpPr>
          <p:cNvPr id="4" name="Slide Number Placeholder 3"/>
          <p:cNvSpPr>
            <a:spLocks noGrp="1"/>
          </p:cNvSpPr>
          <p:nvPr>
            <p:ph type="sldNum" sz="quarter" idx="10"/>
          </p:nvPr>
        </p:nvSpPr>
        <p:spPr/>
        <p:txBody>
          <a:bodyPr/>
          <a:lstStyle/>
          <a:p>
            <a:fld id="{D65B4096-EDC3-4ABF-A5EB-1BCB918CF798}" type="slidenum">
              <a:rPr lang="en-MY" smtClean="0"/>
              <a:t>11</a:t>
            </a:fld>
            <a:endParaRPr lang="en-MY"/>
          </a:p>
        </p:txBody>
      </p:sp>
    </p:spTree>
    <p:extLst>
      <p:ext uri="{BB962C8B-B14F-4D97-AF65-F5344CB8AC3E}">
        <p14:creationId xmlns:p14="http://schemas.microsoft.com/office/powerpoint/2010/main" val="230596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JCI members take initiative to solve local challenges. More than a one-time donation or service opportunity, we focus on sustainable impact locally and globally. It only takes one active citizen to change the world. Be that active citizen today.</a:t>
            </a:r>
            <a:endParaRPr lang="en-MY" dirty="0"/>
          </a:p>
        </p:txBody>
      </p:sp>
      <p:sp>
        <p:nvSpPr>
          <p:cNvPr id="4" name="Slide Number Placeholder 3"/>
          <p:cNvSpPr>
            <a:spLocks noGrp="1"/>
          </p:cNvSpPr>
          <p:nvPr>
            <p:ph type="sldNum" sz="quarter" idx="10"/>
          </p:nvPr>
        </p:nvSpPr>
        <p:spPr/>
        <p:txBody>
          <a:bodyPr/>
          <a:lstStyle/>
          <a:p>
            <a:fld id="{D65B4096-EDC3-4ABF-A5EB-1BCB918CF798}" type="slidenum">
              <a:rPr lang="en-MY" smtClean="0"/>
              <a:t>12</a:t>
            </a:fld>
            <a:endParaRPr lang="en-MY"/>
          </a:p>
        </p:txBody>
      </p:sp>
    </p:spTree>
    <p:extLst>
      <p:ext uri="{BB962C8B-B14F-4D97-AF65-F5344CB8AC3E}">
        <p14:creationId xmlns:p14="http://schemas.microsoft.com/office/powerpoint/2010/main" val="1684245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Using</a:t>
            </a:r>
            <a:r>
              <a:rPr lang="en-US" sz="1200" b="0" i="0" kern="1200" baseline="0" dirty="0" smtClean="0">
                <a:solidFill>
                  <a:schemeClr val="tx1"/>
                </a:solidFill>
                <a:effectLst/>
                <a:latin typeface="+mn-lt"/>
                <a:ea typeface="+mn-ea"/>
                <a:cs typeface="+mn-cs"/>
              </a:rPr>
              <a:t> the JCI Active Citizen Framework, JCI members work towards identifying the root causes of community problems and provide sustainable actions to create positive change!</a:t>
            </a:r>
            <a:endParaRPr lang="en-MY" dirty="0"/>
          </a:p>
        </p:txBody>
      </p:sp>
      <p:sp>
        <p:nvSpPr>
          <p:cNvPr id="4" name="Slide Number Placeholder 3"/>
          <p:cNvSpPr>
            <a:spLocks noGrp="1"/>
          </p:cNvSpPr>
          <p:nvPr>
            <p:ph type="sldNum" sz="quarter" idx="10"/>
          </p:nvPr>
        </p:nvSpPr>
        <p:spPr/>
        <p:txBody>
          <a:bodyPr/>
          <a:lstStyle/>
          <a:p>
            <a:fld id="{D65B4096-EDC3-4ABF-A5EB-1BCB918CF798}" type="slidenum">
              <a:rPr lang="en-MY" smtClean="0"/>
              <a:t>13</a:t>
            </a:fld>
            <a:endParaRPr lang="en-MY"/>
          </a:p>
        </p:txBody>
      </p:sp>
    </p:spTree>
    <p:extLst>
      <p:ext uri="{BB962C8B-B14F-4D97-AF65-F5344CB8AC3E}">
        <p14:creationId xmlns:p14="http://schemas.microsoft.com/office/powerpoint/2010/main" val="3407053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As globally minded young people, we all have rights, responsibilities and share goals. We find targeted solutions to local issues benefitting our communities, our world and our future. Embracing new ideas, collaboration and diversity, we have the passion and courage to address the critical challenges of our time.</a:t>
            </a:r>
            <a:endParaRPr lang="en-MY" dirty="0"/>
          </a:p>
        </p:txBody>
      </p:sp>
      <p:sp>
        <p:nvSpPr>
          <p:cNvPr id="4" name="Slide Number Placeholder 3"/>
          <p:cNvSpPr>
            <a:spLocks noGrp="1"/>
          </p:cNvSpPr>
          <p:nvPr>
            <p:ph type="sldNum" sz="quarter" idx="10"/>
          </p:nvPr>
        </p:nvSpPr>
        <p:spPr/>
        <p:txBody>
          <a:bodyPr/>
          <a:lstStyle/>
          <a:p>
            <a:fld id="{D65B4096-EDC3-4ABF-A5EB-1BCB918CF798}" type="slidenum">
              <a:rPr lang="en-MY" smtClean="0"/>
              <a:t>14</a:t>
            </a:fld>
            <a:endParaRPr lang="en-MY"/>
          </a:p>
        </p:txBody>
      </p:sp>
    </p:spTree>
    <p:extLst>
      <p:ext uri="{BB962C8B-B14F-4D97-AF65-F5344CB8AC3E}">
        <p14:creationId xmlns:p14="http://schemas.microsoft.com/office/powerpoint/2010/main" val="3244810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pPr marL="0" indent="0">
              <a:buNone/>
            </a:pPr>
            <a:r>
              <a:rPr lang="en-US" altLang="zh-CN" dirty="0" smtClean="0"/>
              <a:t>The JCIM Sustainable Membership Framework (SMF) aims to provide Local Organizations with a clear perspective of membership challenges by understanding member needs, formulating membership development strategies, executing appropriate strategies and review the feedbacks from members. </a:t>
            </a:r>
          </a:p>
          <a:p>
            <a:pPr marL="0" indent="0">
              <a:buNone/>
            </a:pPr>
            <a:r>
              <a:rPr lang="en-US" dirty="0" smtClean="0"/>
              <a:t>Successful implementation of the SMF envisions to help promote the sustainability of JCI Malaysia Local Organizations.</a:t>
            </a:r>
            <a:endParaRPr lang="en-MY" dirty="0" smtClean="0"/>
          </a:p>
          <a:p>
            <a:endParaRPr lang="en-MY" dirty="0"/>
          </a:p>
        </p:txBody>
      </p:sp>
      <p:sp>
        <p:nvSpPr>
          <p:cNvPr id="4" name="Slide Number Placeholder 3"/>
          <p:cNvSpPr>
            <a:spLocks noGrp="1"/>
          </p:cNvSpPr>
          <p:nvPr>
            <p:ph type="sldNum" sz="quarter" idx="10"/>
          </p:nvPr>
        </p:nvSpPr>
        <p:spPr/>
        <p:txBody>
          <a:bodyPr/>
          <a:lstStyle/>
          <a:p>
            <a:fld id="{D65B4096-EDC3-4ABF-A5EB-1BCB918CF798}" type="slidenum">
              <a:rPr lang="en-MY" smtClean="0"/>
              <a:t>16</a:t>
            </a:fld>
            <a:endParaRPr lang="en-MY"/>
          </a:p>
        </p:txBody>
      </p:sp>
    </p:spTree>
    <p:extLst>
      <p:ext uri="{BB962C8B-B14F-4D97-AF65-F5344CB8AC3E}">
        <p14:creationId xmlns:p14="http://schemas.microsoft.com/office/powerpoint/2010/main" val="3954612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pPr marL="0" indent="0">
              <a:buNone/>
            </a:pPr>
            <a:r>
              <a:rPr lang="en-US" altLang="zh-CN" dirty="0" smtClean="0"/>
              <a:t>The JCIM Sustainable Membership Framework (SMF) aims to provide Local Organizations with a clear perspective of membership challenges by understanding member needs, formulating membership development strategies, executing appropriate strategies and review the feedbacks from members. </a:t>
            </a:r>
          </a:p>
          <a:p>
            <a:pPr marL="0" indent="0">
              <a:buNone/>
            </a:pPr>
            <a:r>
              <a:rPr lang="en-US" dirty="0" smtClean="0"/>
              <a:t>Successful implementation of the SMF envisions to help promote the sustainability of JCI Malaysia Local Organizations.</a:t>
            </a:r>
            <a:endParaRPr lang="en-MY" dirty="0" smtClean="0"/>
          </a:p>
          <a:p>
            <a:endParaRPr lang="en-MY" dirty="0"/>
          </a:p>
        </p:txBody>
      </p:sp>
      <p:sp>
        <p:nvSpPr>
          <p:cNvPr id="4" name="Slide Number Placeholder 3"/>
          <p:cNvSpPr>
            <a:spLocks noGrp="1"/>
          </p:cNvSpPr>
          <p:nvPr>
            <p:ph type="sldNum" sz="quarter" idx="10"/>
          </p:nvPr>
        </p:nvSpPr>
        <p:spPr/>
        <p:txBody>
          <a:bodyPr/>
          <a:lstStyle/>
          <a:p>
            <a:fld id="{D65B4096-EDC3-4ABF-A5EB-1BCB918CF798}" type="slidenum">
              <a:rPr lang="en-MY" smtClean="0"/>
              <a:t>17</a:t>
            </a:fld>
            <a:endParaRPr lang="en-MY"/>
          </a:p>
        </p:txBody>
      </p:sp>
    </p:spTree>
    <p:extLst>
      <p:ext uri="{BB962C8B-B14F-4D97-AF65-F5344CB8AC3E}">
        <p14:creationId xmlns:p14="http://schemas.microsoft.com/office/powerpoint/2010/main" val="3200182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t>
            </a:r>
            <a:r>
              <a:rPr lang="en-US" sz="1200" b="0" i="0" u="none" strike="noStrike" kern="1200" dirty="0" smtClean="0">
                <a:solidFill>
                  <a:schemeClr val="tx1"/>
                </a:solidFill>
                <a:effectLst/>
                <a:latin typeface="+mn-lt"/>
                <a:ea typeface="+mn-ea"/>
                <a:cs typeface="+mn-cs"/>
                <a:hlinkClick r:id="rId3" tooltip="Human capital"/>
              </a:rPr>
              <a:t>Human capital</a:t>
            </a:r>
            <a:r>
              <a:rPr lang="en-US" sz="1200" b="0" i="0" kern="1200" dirty="0" smtClean="0">
                <a:solidFill>
                  <a:schemeClr val="tx1"/>
                </a:solidFill>
                <a:effectLst/>
                <a:latin typeface="+mn-lt"/>
                <a:ea typeface="+mn-ea"/>
                <a:cs typeface="+mn-cs"/>
              </a:rPr>
              <a:t> management" (HCM</a:t>
            </a:r>
            <a:r>
              <a:rPr lang="en-US" sz="1200" b="0" i="0" u="none" strike="noStrike" kern="1200" baseline="30000" dirty="0" smtClean="0">
                <a:solidFill>
                  <a:schemeClr val="tx1"/>
                </a:solidFill>
                <a:effectLst/>
                <a:latin typeface="+mn-lt"/>
                <a:ea typeface="+mn-ea"/>
                <a:cs typeface="+mn-cs"/>
                <a:hlinkClick r:id="rId4"/>
              </a:rPr>
              <a:t>[17]</a:t>
            </a:r>
            <a:r>
              <a:rPr lang="en-US" sz="1200" b="0" i="0" kern="1200" dirty="0" smtClean="0">
                <a:solidFill>
                  <a:schemeClr val="tx1"/>
                </a:solidFill>
                <a:effectLst/>
                <a:latin typeface="+mn-lt"/>
                <a:ea typeface="+mn-ea"/>
                <a:cs typeface="+mn-cs"/>
              </a:rPr>
              <a:t>) is sometimes used</a:t>
            </a:r>
            <a:r>
              <a:rPr lang="en-US" sz="1200" b="0" i="0" kern="1200" baseline="30000" dirty="0" smtClean="0">
                <a:solidFill>
                  <a:schemeClr val="tx1"/>
                </a:solidFill>
                <a:effectLst/>
                <a:latin typeface="+mn-lt"/>
                <a:ea typeface="+mn-ea"/>
                <a:cs typeface="+mn-cs"/>
              </a:rPr>
              <a:t>[</a:t>
            </a:r>
            <a:r>
              <a:rPr lang="en-US" sz="1200" b="0" i="1" u="none" strike="noStrike" kern="1200" baseline="30000" dirty="0" smtClean="0">
                <a:solidFill>
                  <a:schemeClr val="tx1"/>
                </a:solidFill>
                <a:effectLst/>
                <a:latin typeface="+mn-lt"/>
                <a:ea typeface="+mn-ea"/>
                <a:cs typeface="+mn-cs"/>
                <a:hlinkClick r:id="rId5" tooltip="Wikipedia:Manual of Style/Words to watch"/>
              </a:rPr>
              <a:t>by whom?</a:t>
            </a:r>
            <a:r>
              <a:rPr lang="en-US" sz="1200" b="0" i="0" kern="1200" baseline="300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 synonymously with "HR", although "human capital" typically refers to a more narrow view of human resources; i.e., the knowledge the individuals embody and can contribute to an organization. Likewise, other terms sometimes used to describe the field include "organizational management", "manpower management", "talent management", "personnel management", and simply "people management".</a:t>
            </a:r>
            <a:endParaRPr lang="en-MY" dirty="0"/>
          </a:p>
        </p:txBody>
      </p:sp>
      <p:sp>
        <p:nvSpPr>
          <p:cNvPr id="4" name="Slide Number Placeholder 3"/>
          <p:cNvSpPr>
            <a:spLocks noGrp="1"/>
          </p:cNvSpPr>
          <p:nvPr>
            <p:ph type="sldNum" sz="quarter" idx="10"/>
          </p:nvPr>
        </p:nvSpPr>
        <p:spPr/>
        <p:txBody>
          <a:bodyPr/>
          <a:lstStyle/>
          <a:p>
            <a:fld id="{D65B4096-EDC3-4ABF-A5EB-1BCB918CF798}" type="slidenum">
              <a:rPr lang="en-MY" smtClean="0"/>
              <a:t>18</a:t>
            </a:fld>
            <a:endParaRPr lang="en-MY"/>
          </a:p>
        </p:txBody>
      </p:sp>
    </p:spTree>
    <p:extLst>
      <p:ext uri="{BB962C8B-B14F-4D97-AF65-F5344CB8AC3E}">
        <p14:creationId xmlns:p14="http://schemas.microsoft.com/office/powerpoint/2010/main" val="333725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What does this mean? If we find a</a:t>
            </a:r>
            <a:r>
              <a:rPr lang="en-US" altLang="zh-CN" baseline="0" dirty="0" smtClean="0"/>
              <a:t> member showing up less than four times a month, it may call for attention. However this is just statistics and a rule of thumb for us to know.</a:t>
            </a:r>
            <a:endParaRPr lang="en-MY" dirty="0"/>
          </a:p>
        </p:txBody>
      </p:sp>
      <p:sp>
        <p:nvSpPr>
          <p:cNvPr id="4" name="Slide Number Placeholder 3"/>
          <p:cNvSpPr>
            <a:spLocks noGrp="1"/>
          </p:cNvSpPr>
          <p:nvPr>
            <p:ph type="sldNum" sz="quarter" idx="10"/>
          </p:nvPr>
        </p:nvSpPr>
        <p:spPr/>
        <p:txBody>
          <a:bodyPr/>
          <a:lstStyle/>
          <a:p>
            <a:fld id="{D65B4096-EDC3-4ABF-A5EB-1BCB918CF798}" type="slidenum">
              <a:rPr lang="en-MY" smtClean="0"/>
              <a:t>19</a:t>
            </a:fld>
            <a:endParaRPr lang="en-MY"/>
          </a:p>
        </p:txBody>
      </p:sp>
    </p:spTree>
    <p:extLst>
      <p:ext uri="{BB962C8B-B14F-4D97-AF65-F5344CB8AC3E}">
        <p14:creationId xmlns:p14="http://schemas.microsoft.com/office/powerpoint/2010/main" val="1382204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D65B4096-EDC3-4ABF-A5EB-1BCB918CF798}" type="slidenum">
              <a:rPr lang="en-MY" smtClean="0"/>
              <a:t>20</a:t>
            </a:fld>
            <a:endParaRPr lang="en-MY"/>
          </a:p>
        </p:txBody>
      </p:sp>
    </p:spTree>
    <p:extLst>
      <p:ext uri="{BB962C8B-B14F-4D97-AF65-F5344CB8AC3E}">
        <p14:creationId xmlns:p14="http://schemas.microsoft.com/office/powerpoint/2010/main" val="146633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D65B4096-EDC3-4ABF-A5EB-1BCB918CF798}" type="slidenum">
              <a:rPr lang="en-MY" smtClean="0"/>
              <a:t>21</a:t>
            </a:fld>
            <a:endParaRPr lang="en-MY"/>
          </a:p>
        </p:txBody>
      </p:sp>
    </p:spTree>
    <p:extLst>
      <p:ext uri="{BB962C8B-B14F-4D97-AF65-F5344CB8AC3E}">
        <p14:creationId xmlns:p14="http://schemas.microsoft.com/office/powerpoint/2010/main" val="2978204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D65B4096-EDC3-4ABF-A5EB-1BCB918CF798}" type="slidenum">
              <a:rPr lang="en-MY" smtClean="0"/>
              <a:t>3</a:t>
            </a:fld>
            <a:endParaRPr lang="en-MY"/>
          </a:p>
        </p:txBody>
      </p:sp>
    </p:spTree>
    <p:extLst>
      <p:ext uri="{BB962C8B-B14F-4D97-AF65-F5344CB8AC3E}">
        <p14:creationId xmlns:p14="http://schemas.microsoft.com/office/powerpoint/2010/main" val="3623754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pPr marL="0" indent="0">
              <a:buNone/>
            </a:pPr>
            <a:r>
              <a:rPr lang="en-US" altLang="zh-CN" dirty="0" smtClean="0"/>
              <a:t>The JCIM Sustainable Membership Framework (SMF) aims to provide Local Organizations with a clear perspective of membership challenges by understanding member needs, formulating membership development strategies, executing appropriate strategies and review the feedbacks from members. </a:t>
            </a:r>
          </a:p>
          <a:p>
            <a:pPr marL="0" indent="0">
              <a:buNone/>
            </a:pPr>
            <a:r>
              <a:rPr lang="en-US" dirty="0" smtClean="0"/>
              <a:t>Successful implementation of the SMF envisions to help promote the sustainability of JCI Malaysia Local Organizations.</a:t>
            </a:r>
            <a:endParaRPr lang="en-MY" smtClean="0"/>
          </a:p>
          <a:p>
            <a:endParaRPr lang="en-MY"/>
          </a:p>
        </p:txBody>
      </p:sp>
      <p:sp>
        <p:nvSpPr>
          <p:cNvPr id="4" name="Slide Number Placeholder 3"/>
          <p:cNvSpPr>
            <a:spLocks noGrp="1"/>
          </p:cNvSpPr>
          <p:nvPr>
            <p:ph type="sldNum" sz="quarter" idx="10"/>
          </p:nvPr>
        </p:nvSpPr>
        <p:spPr/>
        <p:txBody>
          <a:bodyPr/>
          <a:lstStyle/>
          <a:p>
            <a:fld id="{D65B4096-EDC3-4ABF-A5EB-1BCB918CF798}" type="slidenum">
              <a:rPr lang="en-MY" smtClean="0"/>
              <a:t>22</a:t>
            </a:fld>
            <a:endParaRPr lang="en-MY"/>
          </a:p>
        </p:txBody>
      </p:sp>
    </p:spTree>
    <p:extLst>
      <p:ext uri="{BB962C8B-B14F-4D97-AF65-F5344CB8AC3E}">
        <p14:creationId xmlns:p14="http://schemas.microsoft.com/office/powerpoint/2010/main" val="1576398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r>
              <a:rPr lang="en-US" dirty="0" smtClean="0"/>
              <a:t>According to analytics, the key number is less than 4. New members who spend less then 4 times a month in functions have an average retention rate of less than 58%. Members who spend more than 8-11 times have a retention rate of over 71%. </a:t>
            </a:r>
          </a:p>
          <a:p>
            <a:endParaRPr lang="en-US" dirty="0" smtClean="0"/>
          </a:p>
          <a:p>
            <a:r>
              <a:rPr lang="en-US" dirty="0" smtClean="0"/>
              <a:t>Membership Participation is one of the most important factor towards Membership Retention. How do we let members participate more actively?</a:t>
            </a:r>
          </a:p>
          <a:p>
            <a:endParaRPr lang="en-US" dirty="0" smtClean="0"/>
          </a:p>
          <a:p>
            <a:endParaRPr lang="en-US" dirty="0" smtClean="0"/>
          </a:p>
          <a:p>
            <a:r>
              <a:rPr lang="en-US" b="1" dirty="0" smtClean="0"/>
              <a:t>Member</a:t>
            </a:r>
            <a:r>
              <a:rPr lang="en-US" b="1" baseline="0" dirty="0" smtClean="0"/>
              <a:t> Onboarding</a:t>
            </a:r>
          </a:p>
          <a:p>
            <a:pPr marL="171450" indent="-171450">
              <a:buFont typeface="Arial" panose="020B0604020202020204" pitchFamily="34" charset="0"/>
              <a:buChar char="•"/>
            </a:pPr>
            <a:r>
              <a:rPr lang="en-US" dirty="0" smtClean="0"/>
              <a:t>According to Dr Bedford’s research, the single factor that impacts member retention so much it seems like magic!</a:t>
            </a:r>
          </a:p>
          <a:p>
            <a:pPr marL="171450" indent="-171450">
              <a:buFont typeface="Arial" panose="020B0604020202020204" pitchFamily="34" charset="0"/>
              <a:buChar char="•"/>
            </a:pPr>
            <a:r>
              <a:rPr lang="en-US" dirty="0" smtClean="0"/>
              <a:t>Members orientation plus three follow-up appointments ensures member’s goal were clearly understood and they were given a plan to overcome barriers and achieving those goals.</a:t>
            </a:r>
          </a:p>
          <a:p>
            <a:endParaRPr lang="en-US" dirty="0" smtClean="0"/>
          </a:p>
          <a:p>
            <a:r>
              <a:rPr lang="en-US" b="1" dirty="0" smtClean="0"/>
              <a:t>Member Engagement</a:t>
            </a:r>
          </a:p>
          <a:p>
            <a:pPr marL="171450" indent="-171450">
              <a:buFont typeface="Arial" panose="020B0604020202020204" pitchFamily="34" charset="0"/>
              <a:buChar char="•"/>
            </a:pPr>
            <a:r>
              <a:rPr lang="en-US" dirty="0" smtClean="0"/>
              <a:t>According to Dr Bedford’s research, the single factor that impacts member retention so much it seems like magic!</a:t>
            </a:r>
          </a:p>
          <a:p>
            <a:pPr marL="171450" indent="-171450">
              <a:buFont typeface="Arial" panose="020B0604020202020204" pitchFamily="34" charset="0"/>
              <a:buChar char="•"/>
            </a:pPr>
            <a:r>
              <a:rPr lang="en-US" dirty="0" smtClean="0"/>
              <a:t>Members orientation plus three follow-up appointments ensures member’s goal were clearly understood and they were given a plan to overcome barriers and achieving those goals.</a:t>
            </a:r>
          </a:p>
          <a:p>
            <a:endParaRPr lang="en-US" dirty="0" smtClean="0"/>
          </a:p>
        </p:txBody>
      </p:sp>
      <p:sp>
        <p:nvSpPr>
          <p:cNvPr id="4" name="Slide Number Placeholder 3"/>
          <p:cNvSpPr>
            <a:spLocks noGrp="1"/>
          </p:cNvSpPr>
          <p:nvPr>
            <p:ph type="sldNum" sz="quarter" idx="10"/>
          </p:nvPr>
        </p:nvSpPr>
        <p:spPr/>
        <p:txBody>
          <a:bodyPr/>
          <a:lstStyle/>
          <a:p>
            <a:fld id="{D65B4096-EDC3-4ABF-A5EB-1BCB918CF798}" type="slidenum">
              <a:rPr lang="en-MY" smtClean="0"/>
              <a:t>23</a:t>
            </a:fld>
            <a:endParaRPr lang="en-MY"/>
          </a:p>
        </p:txBody>
      </p:sp>
    </p:spTree>
    <p:extLst>
      <p:ext uri="{BB962C8B-B14F-4D97-AF65-F5344CB8AC3E}">
        <p14:creationId xmlns:p14="http://schemas.microsoft.com/office/powerpoint/2010/main" val="3396073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Survey Members Needs</a:t>
            </a:r>
          </a:p>
          <a:p>
            <a:r>
              <a:rPr lang="en-US" dirty="0" smtClean="0"/>
              <a:t>Deploy effective data acquisition methods to gather member information</a:t>
            </a:r>
          </a:p>
          <a:p>
            <a:r>
              <a:rPr lang="en-US" dirty="0" smtClean="0"/>
              <a:t>JCI Members generally join the organization for a few main reasons but not limited to the following:</a:t>
            </a:r>
          </a:p>
          <a:p>
            <a:pPr marL="971550" lvl="1" indent="-514350">
              <a:buFont typeface="+mj-lt"/>
              <a:buAutoNum type="romanLcPeriod"/>
            </a:pPr>
            <a:r>
              <a:rPr lang="en-US" dirty="0" smtClean="0"/>
              <a:t>Personal Development</a:t>
            </a:r>
          </a:p>
          <a:p>
            <a:pPr marL="971550" lvl="1" indent="-514350">
              <a:buFont typeface="+mj-lt"/>
              <a:buAutoNum type="romanLcPeriod"/>
            </a:pPr>
            <a:r>
              <a:rPr lang="en-US" dirty="0" smtClean="0"/>
              <a:t>Leadership Development</a:t>
            </a:r>
          </a:p>
          <a:p>
            <a:pPr marL="971550" lvl="1" indent="-514350">
              <a:buFont typeface="+mj-lt"/>
              <a:buAutoNum type="romanLcPeriod"/>
            </a:pPr>
            <a:r>
              <a:rPr lang="en-US" dirty="0" smtClean="0"/>
              <a:t>Community Development/Service</a:t>
            </a:r>
          </a:p>
          <a:p>
            <a:pPr marL="971550" lvl="1" indent="-514350">
              <a:buFont typeface="+mj-lt"/>
              <a:buAutoNum type="romanLcPeriod"/>
            </a:pPr>
            <a:r>
              <a:rPr lang="en-US" dirty="0" smtClean="0"/>
              <a:t>Business Network Development/Expansion</a:t>
            </a:r>
          </a:p>
          <a:p>
            <a:pPr marL="971550" lvl="1" indent="-514350">
              <a:buFont typeface="+mj-lt"/>
              <a:buAutoNum type="romanLcPeriod"/>
            </a:pPr>
            <a:r>
              <a:rPr lang="en-US" dirty="0" smtClean="0"/>
              <a:t>International Outreach/Brotherhood</a:t>
            </a:r>
          </a:p>
          <a:p>
            <a:endParaRPr lang="en-MY" dirty="0"/>
          </a:p>
        </p:txBody>
      </p:sp>
      <p:sp>
        <p:nvSpPr>
          <p:cNvPr id="4" name="Slide Number Placeholder 3"/>
          <p:cNvSpPr>
            <a:spLocks noGrp="1"/>
          </p:cNvSpPr>
          <p:nvPr>
            <p:ph type="sldNum" sz="quarter" idx="10"/>
          </p:nvPr>
        </p:nvSpPr>
        <p:spPr/>
        <p:txBody>
          <a:bodyPr/>
          <a:lstStyle/>
          <a:p>
            <a:fld id="{D65B4096-EDC3-4ABF-A5EB-1BCB918CF798}" type="slidenum">
              <a:rPr lang="en-MY" smtClean="0"/>
              <a:t>24</a:t>
            </a:fld>
            <a:endParaRPr lang="en-MY"/>
          </a:p>
        </p:txBody>
      </p:sp>
    </p:spTree>
    <p:extLst>
      <p:ext uri="{BB962C8B-B14F-4D97-AF65-F5344CB8AC3E}">
        <p14:creationId xmlns:p14="http://schemas.microsoft.com/office/powerpoint/2010/main" val="7666886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Survey Members Needs</a:t>
            </a:r>
          </a:p>
          <a:p>
            <a:r>
              <a:rPr lang="en-US" dirty="0" smtClean="0"/>
              <a:t>Deploy effective data acquisition methods to gather member information</a:t>
            </a:r>
          </a:p>
          <a:p>
            <a:r>
              <a:rPr lang="en-US" dirty="0" smtClean="0"/>
              <a:t>JCI Members generally join the organization for a few main reasons but not limited to the following:</a:t>
            </a:r>
          </a:p>
          <a:p>
            <a:pPr marL="971550" lvl="1" indent="-514350">
              <a:buFont typeface="+mj-lt"/>
              <a:buAutoNum type="romanLcPeriod"/>
            </a:pPr>
            <a:r>
              <a:rPr lang="en-US" dirty="0" smtClean="0"/>
              <a:t>Personal Development</a:t>
            </a:r>
          </a:p>
          <a:p>
            <a:pPr marL="971550" lvl="1" indent="-514350">
              <a:buFont typeface="+mj-lt"/>
              <a:buAutoNum type="romanLcPeriod"/>
            </a:pPr>
            <a:r>
              <a:rPr lang="en-US" dirty="0" smtClean="0"/>
              <a:t>Leadership Development</a:t>
            </a:r>
          </a:p>
          <a:p>
            <a:pPr marL="971550" lvl="1" indent="-514350">
              <a:buFont typeface="+mj-lt"/>
              <a:buAutoNum type="romanLcPeriod"/>
            </a:pPr>
            <a:r>
              <a:rPr lang="en-US" dirty="0" smtClean="0"/>
              <a:t>Community Development/Service</a:t>
            </a:r>
          </a:p>
          <a:p>
            <a:pPr marL="971550" lvl="1" indent="-514350">
              <a:buFont typeface="+mj-lt"/>
              <a:buAutoNum type="romanLcPeriod"/>
            </a:pPr>
            <a:r>
              <a:rPr lang="en-US" dirty="0" smtClean="0"/>
              <a:t>Business Network Development/Expansion</a:t>
            </a:r>
          </a:p>
          <a:p>
            <a:pPr marL="971550" lvl="1" indent="-514350">
              <a:buFont typeface="+mj-lt"/>
              <a:buAutoNum type="romanLcPeriod"/>
            </a:pPr>
            <a:r>
              <a:rPr lang="en-US" dirty="0" smtClean="0"/>
              <a:t>International Outreach/Brotherhood</a:t>
            </a:r>
          </a:p>
          <a:p>
            <a:endParaRPr lang="en-MY" dirty="0"/>
          </a:p>
        </p:txBody>
      </p:sp>
      <p:sp>
        <p:nvSpPr>
          <p:cNvPr id="4" name="Slide Number Placeholder 3"/>
          <p:cNvSpPr>
            <a:spLocks noGrp="1"/>
          </p:cNvSpPr>
          <p:nvPr>
            <p:ph type="sldNum" sz="quarter" idx="10"/>
          </p:nvPr>
        </p:nvSpPr>
        <p:spPr/>
        <p:txBody>
          <a:bodyPr/>
          <a:lstStyle/>
          <a:p>
            <a:fld id="{D65B4096-EDC3-4ABF-A5EB-1BCB918CF798}" type="slidenum">
              <a:rPr lang="en-MY" smtClean="0"/>
              <a:t>25</a:t>
            </a:fld>
            <a:endParaRPr lang="en-MY"/>
          </a:p>
        </p:txBody>
      </p:sp>
    </p:spTree>
    <p:extLst>
      <p:ext uri="{BB962C8B-B14F-4D97-AF65-F5344CB8AC3E}">
        <p14:creationId xmlns:p14="http://schemas.microsoft.com/office/powerpoint/2010/main" val="1927320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The following tools/steps can be used:</a:t>
            </a:r>
          </a:p>
          <a:p>
            <a:pPr marL="0" indent="0">
              <a:buNone/>
            </a:pPr>
            <a:r>
              <a:rPr lang="en-US" dirty="0" smtClean="0"/>
              <a:t>Internal Survey:</a:t>
            </a:r>
          </a:p>
          <a:p>
            <a:r>
              <a:rPr lang="en-US" dirty="0" smtClean="0"/>
              <a:t>Membership Survey</a:t>
            </a:r>
          </a:p>
          <a:p>
            <a:r>
              <a:rPr lang="en-US" dirty="0" smtClean="0"/>
              <a:t>Member Attendance Records</a:t>
            </a:r>
          </a:p>
          <a:p>
            <a:pPr marL="0" indent="0">
              <a:buNone/>
            </a:pPr>
            <a:r>
              <a:rPr lang="en-US" dirty="0" smtClean="0"/>
              <a:t>External Survey:</a:t>
            </a:r>
          </a:p>
          <a:p>
            <a:r>
              <a:rPr lang="en-US" dirty="0" smtClean="0"/>
              <a:t>Dialogue with Government, Corporate and Other NGO (Dialogue Agenda)</a:t>
            </a:r>
          </a:p>
        </p:txBody>
      </p:sp>
      <p:sp>
        <p:nvSpPr>
          <p:cNvPr id="4" name="Slide Number Placeholder 3"/>
          <p:cNvSpPr>
            <a:spLocks noGrp="1"/>
          </p:cNvSpPr>
          <p:nvPr>
            <p:ph type="sldNum" sz="quarter" idx="10"/>
          </p:nvPr>
        </p:nvSpPr>
        <p:spPr/>
        <p:txBody>
          <a:bodyPr/>
          <a:lstStyle/>
          <a:p>
            <a:fld id="{D65B4096-EDC3-4ABF-A5EB-1BCB918CF798}" type="slidenum">
              <a:rPr lang="en-MY" smtClean="0"/>
              <a:t>26</a:t>
            </a:fld>
            <a:endParaRPr lang="en-MY"/>
          </a:p>
        </p:txBody>
      </p:sp>
    </p:spTree>
    <p:extLst>
      <p:ext uri="{BB962C8B-B14F-4D97-AF65-F5344CB8AC3E}">
        <p14:creationId xmlns:p14="http://schemas.microsoft.com/office/powerpoint/2010/main" val="2011545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Survey Members Needs</a:t>
            </a:r>
          </a:p>
          <a:p>
            <a:r>
              <a:rPr lang="en-US" dirty="0" smtClean="0"/>
              <a:t>Deploy effective data acquisition methods to gather member information</a:t>
            </a:r>
          </a:p>
          <a:p>
            <a:r>
              <a:rPr lang="en-US" dirty="0" smtClean="0"/>
              <a:t>JCI Members generally join the organization for a few main reasons but not limited to the following:</a:t>
            </a:r>
          </a:p>
          <a:p>
            <a:pPr marL="971550" lvl="1" indent="-514350">
              <a:buFont typeface="+mj-lt"/>
              <a:buAutoNum type="romanLcPeriod"/>
            </a:pPr>
            <a:r>
              <a:rPr lang="en-US" dirty="0" smtClean="0"/>
              <a:t>Personal Development</a:t>
            </a:r>
          </a:p>
          <a:p>
            <a:pPr marL="971550" lvl="1" indent="-514350">
              <a:buFont typeface="+mj-lt"/>
              <a:buAutoNum type="romanLcPeriod"/>
            </a:pPr>
            <a:r>
              <a:rPr lang="en-US" dirty="0" smtClean="0"/>
              <a:t>Leadership Development</a:t>
            </a:r>
          </a:p>
          <a:p>
            <a:pPr marL="971550" lvl="1" indent="-514350">
              <a:buFont typeface="+mj-lt"/>
              <a:buAutoNum type="romanLcPeriod"/>
            </a:pPr>
            <a:r>
              <a:rPr lang="en-US" dirty="0" smtClean="0"/>
              <a:t>Community Development/Service</a:t>
            </a:r>
          </a:p>
          <a:p>
            <a:pPr marL="971550" lvl="1" indent="-514350">
              <a:buFont typeface="+mj-lt"/>
              <a:buAutoNum type="romanLcPeriod"/>
            </a:pPr>
            <a:r>
              <a:rPr lang="en-US" dirty="0" smtClean="0"/>
              <a:t>Business Network Development/Expansion</a:t>
            </a:r>
          </a:p>
          <a:p>
            <a:pPr marL="971550" lvl="1" indent="-514350">
              <a:buFont typeface="+mj-lt"/>
              <a:buAutoNum type="romanLcPeriod"/>
            </a:pPr>
            <a:r>
              <a:rPr lang="en-US" dirty="0" smtClean="0"/>
              <a:t>International Outreach/Brotherhood</a:t>
            </a:r>
          </a:p>
          <a:p>
            <a:endParaRPr lang="en-MY" dirty="0"/>
          </a:p>
        </p:txBody>
      </p:sp>
      <p:sp>
        <p:nvSpPr>
          <p:cNvPr id="4" name="Slide Number Placeholder 3"/>
          <p:cNvSpPr>
            <a:spLocks noGrp="1"/>
          </p:cNvSpPr>
          <p:nvPr>
            <p:ph type="sldNum" sz="quarter" idx="10"/>
          </p:nvPr>
        </p:nvSpPr>
        <p:spPr/>
        <p:txBody>
          <a:bodyPr/>
          <a:lstStyle/>
          <a:p>
            <a:fld id="{D65B4096-EDC3-4ABF-A5EB-1BCB918CF798}" type="slidenum">
              <a:rPr lang="en-MY" smtClean="0"/>
              <a:t>27</a:t>
            </a:fld>
            <a:endParaRPr lang="en-MY"/>
          </a:p>
        </p:txBody>
      </p:sp>
    </p:spTree>
    <p:extLst>
      <p:ext uri="{BB962C8B-B14F-4D97-AF65-F5344CB8AC3E}">
        <p14:creationId xmlns:p14="http://schemas.microsoft.com/office/powerpoint/2010/main" val="16080333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r>
              <a:rPr lang="en-US" dirty="0" smtClean="0"/>
              <a:t>According to analytics, the key number is less than 4. New members who spend less then 4 times a month in functions have an average retention rate of less than 58%. Members who spend more than 8-11 times have a retention rate of over 71%. </a:t>
            </a:r>
          </a:p>
          <a:p>
            <a:endParaRPr lang="en-US" dirty="0" smtClean="0"/>
          </a:p>
          <a:p>
            <a:r>
              <a:rPr lang="en-US" dirty="0" smtClean="0"/>
              <a:t>Membership Participation is one of the most important factor towards Membership Retention. How do we let members participate more actively?</a:t>
            </a:r>
          </a:p>
          <a:p>
            <a:endParaRPr lang="en-US" dirty="0" smtClean="0"/>
          </a:p>
          <a:p>
            <a:endParaRPr lang="en-US" dirty="0" smtClean="0"/>
          </a:p>
          <a:p>
            <a:r>
              <a:rPr lang="en-US" b="1" dirty="0" smtClean="0"/>
              <a:t>Member</a:t>
            </a:r>
            <a:r>
              <a:rPr lang="en-US" b="1" baseline="0" dirty="0" smtClean="0"/>
              <a:t> Onboarding</a:t>
            </a:r>
          </a:p>
          <a:p>
            <a:pPr marL="171450" indent="-171450">
              <a:buFont typeface="Arial" panose="020B0604020202020204" pitchFamily="34" charset="0"/>
              <a:buChar char="•"/>
            </a:pPr>
            <a:r>
              <a:rPr lang="en-US" dirty="0" smtClean="0"/>
              <a:t>According to Dr Bedford’s research, the single factor that impacts member retention so much it seems like magic!</a:t>
            </a:r>
          </a:p>
          <a:p>
            <a:pPr marL="171450" indent="-171450">
              <a:buFont typeface="Arial" panose="020B0604020202020204" pitchFamily="34" charset="0"/>
              <a:buChar char="•"/>
            </a:pPr>
            <a:r>
              <a:rPr lang="en-US" dirty="0" smtClean="0"/>
              <a:t>Members orientation plus three follow-up appointments ensures member’s goal were clearly understood and they were given a plan to overcome barriers and achieving those goals.</a:t>
            </a:r>
          </a:p>
          <a:p>
            <a:endParaRPr lang="en-US" dirty="0" smtClean="0"/>
          </a:p>
          <a:p>
            <a:r>
              <a:rPr lang="en-US" b="1" dirty="0" smtClean="0"/>
              <a:t>Member Engagement</a:t>
            </a:r>
          </a:p>
          <a:p>
            <a:pPr marL="171450" indent="-171450">
              <a:buFont typeface="Arial" panose="020B0604020202020204" pitchFamily="34" charset="0"/>
              <a:buChar char="•"/>
            </a:pPr>
            <a:r>
              <a:rPr lang="en-US" dirty="0" smtClean="0"/>
              <a:t>According to Dr Bedford’s research, the single factor that impacts member retention so much it seems like magic!</a:t>
            </a:r>
          </a:p>
          <a:p>
            <a:pPr marL="171450" indent="-171450">
              <a:buFont typeface="Arial" panose="020B0604020202020204" pitchFamily="34" charset="0"/>
              <a:buChar char="•"/>
            </a:pPr>
            <a:r>
              <a:rPr lang="en-US" dirty="0" smtClean="0"/>
              <a:t>Members orientation plus three follow-up appointments ensures member’s goal were clearly understood and they were given a plan to overcome barriers and achieving those goals.</a:t>
            </a:r>
          </a:p>
          <a:p>
            <a:endParaRPr lang="en-US" dirty="0" smtClean="0"/>
          </a:p>
        </p:txBody>
      </p:sp>
      <p:sp>
        <p:nvSpPr>
          <p:cNvPr id="4" name="Slide Number Placeholder 3"/>
          <p:cNvSpPr>
            <a:spLocks noGrp="1"/>
          </p:cNvSpPr>
          <p:nvPr>
            <p:ph type="sldNum" sz="quarter" idx="10"/>
          </p:nvPr>
        </p:nvSpPr>
        <p:spPr/>
        <p:txBody>
          <a:bodyPr/>
          <a:lstStyle/>
          <a:p>
            <a:fld id="{D65B4096-EDC3-4ABF-A5EB-1BCB918CF798}" type="slidenum">
              <a:rPr lang="en-MY" smtClean="0"/>
              <a:t>28</a:t>
            </a:fld>
            <a:endParaRPr lang="en-MY"/>
          </a:p>
        </p:txBody>
      </p:sp>
    </p:spTree>
    <p:extLst>
      <p:ext uri="{BB962C8B-B14F-4D97-AF65-F5344CB8AC3E}">
        <p14:creationId xmlns:p14="http://schemas.microsoft.com/office/powerpoint/2010/main" val="7790576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Upon acquiring the required and relevant data, it will allow local organization to identify and analyze their member’s needs and expectations.</a:t>
            </a:r>
          </a:p>
          <a:p>
            <a:pPr marL="0" indent="0">
              <a:buNone/>
            </a:pPr>
            <a:r>
              <a:rPr lang="en-US" dirty="0" smtClean="0"/>
              <a:t>We cannot solve membership challenges without first understanding their needs.</a:t>
            </a:r>
          </a:p>
        </p:txBody>
      </p:sp>
      <p:sp>
        <p:nvSpPr>
          <p:cNvPr id="4" name="Slide Number Placeholder 3"/>
          <p:cNvSpPr>
            <a:spLocks noGrp="1"/>
          </p:cNvSpPr>
          <p:nvPr>
            <p:ph type="sldNum" sz="quarter" idx="10"/>
          </p:nvPr>
        </p:nvSpPr>
        <p:spPr/>
        <p:txBody>
          <a:bodyPr/>
          <a:lstStyle/>
          <a:p>
            <a:fld id="{D65B4096-EDC3-4ABF-A5EB-1BCB918CF798}" type="slidenum">
              <a:rPr lang="en-MY" smtClean="0"/>
              <a:t>29</a:t>
            </a:fld>
            <a:endParaRPr lang="en-MY"/>
          </a:p>
        </p:txBody>
      </p:sp>
    </p:spTree>
    <p:extLst>
      <p:ext uri="{BB962C8B-B14F-4D97-AF65-F5344CB8AC3E}">
        <p14:creationId xmlns:p14="http://schemas.microsoft.com/office/powerpoint/2010/main" val="39862412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The following tools/steps can be used:</a:t>
            </a:r>
          </a:p>
          <a:p>
            <a:r>
              <a:rPr lang="en-US" dirty="0" smtClean="0"/>
              <a:t>Set up a Membership Development Council</a:t>
            </a:r>
          </a:p>
          <a:p>
            <a:r>
              <a:rPr lang="en-US" dirty="0" smtClean="0"/>
              <a:t>Incorporate Membership Development into LO Strategic Plan and LO Plan of Action, Calendar Activity</a:t>
            </a:r>
          </a:p>
          <a:p>
            <a:r>
              <a:rPr lang="en-US" dirty="0" smtClean="0"/>
              <a:t>Conduct or Attend Active Citizen Workshop, </a:t>
            </a:r>
          </a:p>
          <a:p>
            <a:r>
              <a:rPr lang="en-US" dirty="0" smtClean="0"/>
              <a:t>Conduct or Attend JCI Impact</a:t>
            </a:r>
          </a:p>
          <a:p>
            <a:r>
              <a:rPr lang="en-US" dirty="0" smtClean="0"/>
              <a:t>Conduct or Attend Project Management</a:t>
            </a:r>
          </a:p>
          <a:p>
            <a:r>
              <a:rPr lang="en-US" dirty="0" smtClean="0"/>
              <a:t>Conduct or Attend Officer Training Workshop</a:t>
            </a:r>
          </a:p>
          <a:p>
            <a:r>
              <a:rPr lang="en-US" dirty="0" smtClean="0"/>
              <a:t>Developing Membership Programs that meets LO’s specific member needs is a crucial factor towards a strong membership strength.</a:t>
            </a:r>
          </a:p>
          <a:p>
            <a:endParaRPr lang="en-US" dirty="0" smtClean="0"/>
          </a:p>
          <a:p>
            <a:endParaRPr lang="en-MY" dirty="0" smtClean="0"/>
          </a:p>
          <a:p>
            <a:endParaRPr lang="en-MY" dirty="0" smtClean="0"/>
          </a:p>
          <a:p>
            <a:endParaRPr lang="en-MY" dirty="0"/>
          </a:p>
        </p:txBody>
      </p:sp>
      <p:sp>
        <p:nvSpPr>
          <p:cNvPr id="4" name="Slide Number Placeholder 3"/>
          <p:cNvSpPr>
            <a:spLocks noGrp="1"/>
          </p:cNvSpPr>
          <p:nvPr>
            <p:ph type="sldNum" sz="quarter" idx="10"/>
          </p:nvPr>
        </p:nvSpPr>
        <p:spPr/>
        <p:txBody>
          <a:bodyPr/>
          <a:lstStyle/>
          <a:p>
            <a:fld id="{D65B4096-EDC3-4ABF-A5EB-1BCB918CF798}" type="slidenum">
              <a:rPr lang="en-MY" smtClean="0"/>
              <a:t>30</a:t>
            </a:fld>
            <a:endParaRPr lang="en-MY"/>
          </a:p>
        </p:txBody>
      </p:sp>
    </p:spTree>
    <p:extLst>
      <p:ext uri="{BB962C8B-B14F-4D97-AF65-F5344CB8AC3E}">
        <p14:creationId xmlns:p14="http://schemas.microsoft.com/office/powerpoint/2010/main" val="35136801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pPr marL="0" indent="0">
              <a:buNone/>
            </a:pPr>
            <a:r>
              <a:rPr lang="en-US" altLang="zh-CN" dirty="0" smtClean="0"/>
              <a:t>The JCIM Sustainable Membership Framework (SMF) aims to provide Local Organizations with a clear perspective of membership challenges by understanding member needs, formulating membership development strategies, executing appropriate strategies and review the feedbacks from members. </a:t>
            </a:r>
          </a:p>
          <a:p>
            <a:pPr marL="0" indent="0">
              <a:buNone/>
            </a:pPr>
            <a:r>
              <a:rPr lang="en-US" dirty="0" smtClean="0"/>
              <a:t>Successful implementation of the SMF envisions to help promote the sustainability of JCI Malaysia Local Organizations.</a:t>
            </a:r>
            <a:endParaRPr lang="en-MY" dirty="0" smtClean="0"/>
          </a:p>
          <a:p>
            <a:endParaRPr lang="en-US" dirty="0" smtClean="0"/>
          </a:p>
          <a:p>
            <a:r>
              <a:rPr lang="en-US" dirty="0" smtClean="0"/>
              <a:t>12 Time-Tested Tips for Membership Recruitment, Engagement, and Retention</a:t>
            </a:r>
          </a:p>
          <a:p>
            <a:r>
              <a:rPr lang="en-MY" dirty="0" smtClean="0"/>
              <a:t>https://www.scottoserassociates.com/12-time-tested-tips-for-membership-recruitment-engagement-and-retention/</a:t>
            </a:r>
            <a:endParaRPr lang="en-MY" dirty="0"/>
          </a:p>
        </p:txBody>
      </p:sp>
      <p:sp>
        <p:nvSpPr>
          <p:cNvPr id="4" name="Slide Number Placeholder 3"/>
          <p:cNvSpPr>
            <a:spLocks noGrp="1"/>
          </p:cNvSpPr>
          <p:nvPr>
            <p:ph type="sldNum" sz="quarter" idx="10"/>
          </p:nvPr>
        </p:nvSpPr>
        <p:spPr/>
        <p:txBody>
          <a:bodyPr/>
          <a:lstStyle/>
          <a:p>
            <a:fld id="{D65B4096-EDC3-4ABF-A5EB-1BCB918CF798}" type="slidenum">
              <a:rPr lang="en-MY" smtClean="0"/>
              <a:t>31</a:t>
            </a:fld>
            <a:endParaRPr lang="en-MY"/>
          </a:p>
        </p:txBody>
      </p:sp>
    </p:spTree>
    <p:extLst>
      <p:ext uri="{BB962C8B-B14F-4D97-AF65-F5344CB8AC3E}">
        <p14:creationId xmlns:p14="http://schemas.microsoft.com/office/powerpoint/2010/main" val="582527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JCI members take initiative to solve local challenges. More than a one-time donation or service opportunity, we focus on sustainable impact locally and globally. It only takes one active citizen to change the world. Be that active citizen today.</a:t>
            </a:r>
            <a:endParaRPr lang="en-MY" dirty="0"/>
          </a:p>
        </p:txBody>
      </p:sp>
      <p:sp>
        <p:nvSpPr>
          <p:cNvPr id="4" name="Slide Number Placeholder 3"/>
          <p:cNvSpPr>
            <a:spLocks noGrp="1"/>
          </p:cNvSpPr>
          <p:nvPr>
            <p:ph type="sldNum" sz="quarter" idx="10"/>
          </p:nvPr>
        </p:nvSpPr>
        <p:spPr/>
        <p:txBody>
          <a:bodyPr/>
          <a:lstStyle/>
          <a:p>
            <a:fld id="{D65B4096-EDC3-4ABF-A5EB-1BCB918CF798}" type="slidenum">
              <a:rPr lang="en-MY" smtClean="0"/>
              <a:t>4</a:t>
            </a:fld>
            <a:endParaRPr lang="en-MY"/>
          </a:p>
        </p:txBody>
      </p:sp>
    </p:spTree>
    <p:extLst>
      <p:ext uri="{BB962C8B-B14F-4D97-AF65-F5344CB8AC3E}">
        <p14:creationId xmlns:p14="http://schemas.microsoft.com/office/powerpoint/2010/main" val="35692572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The following tools/steps can be used:</a:t>
            </a:r>
          </a:p>
          <a:p>
            <a:r>
              <a:rPr lang="en-US" dirty="0" smtClean="0"/>
              <a:t>Membership Analysis Toolkit </a:t>
            </a:r>
          </a:p>
          <a:p>
            <a:r>
              <a:rPr lang="en-US" dirty="0" smtClean="0"/>
              <a:t>Dialogue with LO Strategic Planning Committee </a:t>
            </a:r>
          </a:p>
          <a:p>
            <a:r>
              <a:rPr lang="en-US" dirty="0" smtClean="0"/>
              <a:t>Member Lifecycle Strategy Workshop</a:t>
            </a:r>
          </a:p>
        </p:txBody>
      </p:sp>
      <p:sp>
        <p:nvSpPr>
          <p:cNvPr id="4" name="Slide Number Placeholder 3"/>
          <p:cNvSpPr>
            <a:spLocks noGrp="1"/>
          </p:cNvSpPr>
          <p:nvPr>
            <p:ph type="sldNum" sz="quarter" idx="10"/>
          </p:nvPr>
        </p:nvSpPr>
        <p:spPr/>
        <p:txBody>
          <a:bodyPr/>
          <a:lstStyle/>
          <a:p>
            <a:fld id="{D65B4096-EDC3-4ABF-A5EB-1BCB918CF798}" type="slidenum">
              <a:rPr lang="en-MY" smtClean="0"/>
              <a:t>32</a:t>
            </a:fld>
            <a:endParaRPr lang="en-MY"/>
          </a:p>
        </p:txBody>
      </p:sp>
    </p:spTree>
    <p:extLst>
      <p:ext uri="{BB962C8B-B14F-4D97-AF65-F5344CB8AC3E}">
        <p14:creationId xmlns:p14="http://schemas.microsoft.com/office/powerpoint/2010/main" val="14197687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r>
              <a:rPr lang="en-US" dirty="0" smtClean="0"/>
              <a:t>According to analytics, the key number is less than 4. New members who spend less then 4 times a month in functions have an average retention rate of less than 58%. Members who spend more than 8-11 times have a retention rate of over 71%. </a:t>
            </a:r>
          </a:p>
          <a:p>
            <a:endParaRPr lang="en-US" dirty="0" smtClean="0"/>
          </a:p>
          <a:p>
            <a:r>
              <a:rPr lang="en-US" dirty="0" smtClean="0"/>
              <a:t>Membership Participation is one of the most important factor towards Membership Retention. How do we let members participate more actively?</a:t>
            </a:r>
          </a:p>
          <a:p>
            <a:endParaRPr lang="en-US" dirty="0" smtClean="0"/>
          </a:p>
          <a:p>
            <a:endParaRPr lang="en-US" dirty="0" smtClean="0"/>
          </a:p>
          <a:p>
            <a:r>
              <a:rPr lang="en-US" b="1" dirty="0" smtClean="0"/>
              <a:t>Member</a:t>
            </a:r>
            <a:r>
              <a:rPr lang="en-US" b="1" baseline="0" dirty="0" smtClean="0"/>
              <a:t> Onboarding</a:t>
            </a:r>
          </a:p>
          <a:p>
            <a:pPr marL="171450" indent="-171450">
              <a:buFont typeface="Arial" panose="020B0604020202020204" pitchFamily="34" charset="0"/>
              <a:buChar char="•"/>
            </a:pPr>
            <a:r>
              <a:rPr lang="en-US" dirty="0" smtClean="0"/>
              <a:t>According to Dr Bedford’s research, the single factor that impacts member retention so much it seems like magic!</a:t>
            </a:r>
          </a:p>
          <a:p>
            <a:pPr marL="171450" indent="-171450">
              <a:buFont typeface="Arial" panose="020B0604020202020204" pitchFamily="34" charset="0"/>
              <a:buChar char="•"/>
            </a:pPr>
            <a:r>
              <a:rPr lang="en-US" dirty="0" smtClean="0"/>
              <a:t>Members orientation plus three follow-up appointments ensures member’s goal were clearly understood and they were given a plan to overcome barriers and achieving those goals.</a:t>
            </a:r>
          </a:p>
          <a:p>
            <a:endParaRPr lang="en-US" dirty="0" smtClean="0"/>
          </a:p>
          <a:p>
            <a:r>
              <a:rPr lang="en-US" b="1" dirty="0" smtClean="0"/>
              <a:t>Member Engagement</a:t>
            </a:r>
          </a:p>
          <a:p>
            <a:pPr marL="171450" indent="-171450">
              <a:buFont typeface="Arial" panose="020B0604020202020204" pitchFamily="34" charset="0"/>
              <a:buChar char="•"/>
            </a:pPr>
            <a:r>
              <a:rPr lang="en-US" dirty="0" smtClean="0"/>
              <a:t>According to Dr Bedford’s research, the single factor that impacts member retention so much it seems like magic!</a:t>
            </a:r>
          </a:p>
          <a:p>
            <a:pPr marL="171450" indent="-171450">
              <a:buFont typeface="Arial" panose="020B0604020202020204" pitchFamily="34" charset="0"/>
              <a:buChar char="•"/>
            </a:pPr>
            <a:r>
              <a:rPr lang="en-US" dirty="0" smtClean="0"/>
              <a:t>Members orientation plus three follow-up appointments ensures member’s goal were clearly understood and they were given a plan to overcome barriers and achieving those goals.</a:t>
            </a:r>
          </a:p>
          <a:p>
            <a:endParaRPr lang="en-US" dirty="0" smtClean="0"/>
          </a:p>
        </p:txBody>
      </p:sp>
      <p:sp>
        <p:nvSpPr>
          <p:cNvPr id="4" name="Slide Number Placeholder 3"/>
          <p:cNvSpPr>
            <a:spLocks noGrp="1"/>
          </p:cNvSpPr>
          <p:nvPr>
            <p:ph type="sldNum" sz="quarter" idx="10"/>
          </p:nvPr>
        </p:nvSpPr>
        <p:spPr/>
        <p:txBody>
          <a:bodyPr/>
          <a:lstStyle/>
          <a:p>
            <a:fld id="{D65B4096-EDC3-4ABF-A5EB-1BCB918CF798}" type="slidenum">
              <a:rPr lang="en-MY" smtClean="0"/>
              <a:t>33</a:t>
            </a:fld>
            <a:endParaRPr lang="en-MY"/>
          </a:p>
        </p:txBody>
      </p:sp>
    </p:spTree>
    <p:extLst>
      <p:ext uri="{BB962C8B-B14F-4D97-AF65-F5344CB8AC3E}">
        <p14:creationId xmlns:p14="http://schemas.microsoft.com/office/powerpoint/2010/main" val="36441211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Positioning is the process of positioning our</a:t>
            </a:r>
            <a:r>
              <a:rPr lang="en-US" baseline="0" dirty="0" smtClean="0"/>
              <a:t> brand in the market.</a:t>
            </a:r>
            <a:endParaRPr lang="en-US" dirty="0" smtClean="0"/>
          </a:p>
          <a:p>
            <a:pPr marL="0" indent="0">
              <a:buNone/>
            </a:pPr>
            <a:r>
              <a:rPr lang="en-US" dirty="0" smtClean="0"/>
              <a:t>Branding</a:t>
            </a:r>
            <a:r>
              <a:rPr lang="en-US" baseline="0" dirty="0" smtClean="0"/>
              <a:t> is the way the community and members perceive you.</a:t>
            </a:r>
          </a:p>
          <a:p>
            <a:pPr marL="0" indent="0">
              <a:buNone/>
            </a:pPr>
            <a:endParaRPr lang="en-US" baseline="0" dirty="0" smtClean="0"/>
          </a:p>
          <a:p>
            <a:pPr marL="0" indent="0">
              <a:buNone/>
            </a:pPr>
            <a:endParaRPr lang="en-US" dirty="0" smtClean="0"/>
          </a:p>
        </p:txBody>
      </p:sp>
      <p:sp>
        <p:nvSpPr>
          <p:cNvPr id="4" name="Slide Number Placeholder 3"/>
          <p:cNvSpPr>
            <a:spLocks noGrp="1"/>
          </p:cNvSpPr>
          <p:nvPr>
            <p:ph type="sldNum" sz="quarter" idx="10"/>
          </p:nvPr>
        </p:nvSpPr>
        <p:spPr/>
        <p:txBody>
          <a:bodyPr/>
          <a:lstStyle/>
          <a:p>
            <a:fld id="{D65B4096-EDC3-4ABF-A5EB-1BCB918CF798}" type="slidenum">
              <a:rPr lang="en-MY" smtClean="0"/>
              <a:t>34</a:t>
            </a:fld>
            <a:endParaRPr lang="en-MY"/>
          </a:p>
        </p:txBody>
      </p:sp>
    </p:spTree>
    <p:extLst>
      <p:ext uri="{BB962C8B-B14F-4D97-AF65-F5344CB8AC3E}">
        <p14:creationId xmlns:p14="http://schemas.microsoft.com/office/powerpoint/2010/main" val="20024300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Positioning is the process of positioning our</a:t>
            </a:r>
            <a:r>
              <a:rPr lang="en-US" baseline="0" dirty="0" smtClean="0"/>
              <a:t> brand in the market.</a:t>
            </a:r>
            <a:endParaRPr lang="en-US" dirty="0" smtClean="0"/>
          </a:p>
          <a:p>
            <a:pPr marL="0" indent="0">
              <a:buNone/>
            </a:pPr>
            <a:r>
              <a:rPr lang="en-US" dirty="0" smtClean="0"/>
              <a:t>Branding</a:t>
            </a:r>
            <a:r>
              <a:rPr lang="en-US" baseline="0" dirty="0" smtClean="0"/>
              <a:t> is the way the community and members perceive you.</a:t>
            </a:r>
          </a:p>
          <a:p>
            <a:pPr marL="0" indent="0">
              <a:buNone/>
            </a:pPr>
            <a:endParaRPr lang="en-US" baseline="0" smtClean="0"/>
          </a:p>
          <a:p>
            <a:pPr marL="0" indent="0">
              <a:buNone/>
            </a:pPr>
            <a:endParaRPr lang="en-US" dirty="0" smtClean="0"/>
          </a:p>
        </p:txBody>
      </p:sp>
      <p:sp>
        <p:nvSpPr>
          <p:cNvPr id="4" name="Slide Number Placeholder 3"/>
          <p:cNvSpPr>
            <a:spLocks noGrp="1"/>
          </p:cNvSpPr>
          <p:nvPr>
            <p:ph type="sldNum" sz="quarter" idx="10"/>
          </p:nvPr>
        </p:nvSpPr>
        <p:spPr/>
        <p:txBody>
          <a:bodyPr/>
          <a:lstStyle/>
          <a:p>
            <a:fld id="{D65B4096-EDC3-4ABF-A5EB-1BCB918CF798}" type="slidenum">
              <a:rPr lang="en-MY" smtClean="0"/>
              <a:t>35</a:t>
            </a:fld>
            <a:endParaRPr lang="en-MY"/>
          </a:p>
        </p:txBody>
      </p:sp>
    </p:spTree>
    <p:extLst>
      <p:ext uri="{BB962C8B-B14F-4D97-AF65-F5344CB8AC3E}">
        <p14:creationId xmlns:p14="http://schemas.microsoft.com/office/powerpoint/2010/main" val="190929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The following tools/steps can be used:</a:t>
            </a:r>
          </a:p>
          <a:p>
            <a:r>
              <a:rPr lang="en-US" dirty="0" smtClean="0"/>
              <a:t>Set up a Membership Development Council</a:t>
            </a:r>
          </a:p>
          <a:p>
            <a:r>
              <a:rPr lang="en-US" dirty="0" smtClean="0"/>
              <a:t>Incorporate Membership Development into LO Strategic Plan and LO Plan of Action, Calendar Activity</a:t>
            </a:r>
          </a:p>
          <a:p>
            <a:r>
              <a:rPr lang="en-US" dirty="0" smtClean="0"/>
              <a:t>Conduct or Attend Active Citizen Workshop, </a:t>
            </a:r>
          </a:p>
          <a:p>
            <a:r>
              <a:rPr lang="en-US" dirty="0" smtClean="0"/>
              <a:t>Conduct or Attend JCI Impact</a:t>
            </a:r>
          </a:p>
          <a:p>
            <a:r>
              <a:rPr lang="en-US" dirty="0" smtClean="0"/>
              <a:t>Conduct or Attend Project Management</a:t>
            </a:r>
          </a:p>
          <a:p>
            <a:r>
              <a:rPr lang="en-US" dirty="0" smtClean="0"/>
              <a:t>Conduct or Attend Officer Training Workshop</a:t>
            </a:r>
          </a:p>
          <a:p>
            <a:r>
              <a:rPr lang="en-US" dirty="0" smtClean="0"/>
              <a:t>Developing Membership Programs that meets LO’s specific member needs is a crucial factor towards a strong membership strength.</a:t>
            </a:r>
          </a:p>
          <a:p>
            <a:endParaRPr lang="en-US" dirty="0" smtClean="0"/>
          </a:p>
          <a:p>
            <a:endParaRPr lang="en-MY" dirty="0" smtClean="0"/>
          </a:p>
          <a:p>
            <a:endParaRPr lang="en-MY" dirty="0" smtClean="0"/>
          </a:p>
          <a:p>
            <a:endParaRPr lang="en-MY" dirty="0"/>
          </a:p>
        </p:txBody>
      </p:sp>
      <p:sp>
        <p:nvSpPr>
          <p:cNvPr id="4" name="Slide Number Placeholder 3"/>
          <p:cNvSpPr>
            <a:spLocks noGrp="1"/>
          </p:cNvSpPr>
          <p:nvPr>
            <p:ph type="sldNum" sz="quarter" idx="10"/>
          </p:nvPr>
        </p:nvSpPr>
        <p:spPr/>
        <p:txBody>
          <a:bodyPr/>
          <a:lstStyle/>
          <a:p>
            <a:fld id="{D65B4096-EDC3-4ABF-A5EB-1BCB918CF798}" type="slidenum">
              <a:rPr lang="en-MY" smtClean="0"/>
              <a:t>36</a:t>
            </a:fld>
            <a:endParaRPr lang="en-MY"/>
          </a:p>
        </p:txBody>
      </p:sp>
    </p:spTree>
    <p:extLst>
      <p:ext uri="{BB962C8B-B14F-4D97-AF65-F5344CB8AC3E}">
        <p14:creationId xmlns:p14="http://schemas.microsoft.com/office/powerpoint/2010/main" val="27915359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Formulate Sustainable Solutions:</a:t>
            </a:r>
          </a:p>
          <a:p>
            <a:r>
              <a:rPr lang="en-US" dirty="0" smtClean="0"/>
              <a:t>Depending on member’s need for every LO, BOD can develop specific strategies to meet member’s development needs.</a:t>
            </a:r>
          </a:p>
          <a:p>
            <a:r>
              <a:rPr lang="en-US" dirty="0" smtClean="0"/>
              <a:t>Plan membership programs together with JCI members to give ownership and encourage member commitment and participation.</a:t>
            </a:r>
          </a:p>
          <a:p>
            <a:endParaRPr lang="en-US" dirty="0" smtClean="0"/>
          </a:p>
          <a:p>
            <a:endParaRPr lang="en-US" dirty="0" smtClean="0"/>
          </a:p>
          <a:p>
            <a:endParaRPr lang="en-MY" dirty="0"/>
          </a:p>
        </p:txBody>
      </p:sp>
      <p:sp>
        <p:nvSpPr>
          <p:cNvPr id="4" name="Slide Number Placeholder 3"/>
          <p:cNvSpPr>
            <a:spLocks noGrp="1"/>
          </p:cNvSpPr>
          <p:nvPr>
            <p:ph type="sldNum" sz="quarter" idx="10"/>
          </p:nvPr>
        </p:nvSpPr>
        <p:spPr/>
        <p:txBody>
          <a:bodyPr/>
          <a:lstStyle/>
          <a:p>
            <a:fld id="{D65B4096-EDC3-4ABF-A5EB-1BCB918CF798}" type="slidenum">
              <a:rPr lang="en-MY" smtClean="0"/>
              <a:t>37</a:t>
            </a:fld>
            <a:endParaRPr lang="en-MY"/>
          </a:p>
        </p:txBody>
      </p:sp>
    </p:spTree>
    <p:extLst>
      <p:ext uri="{BB962C8B-B14F-4D97-AF65-F5344CB8AC3E}">
        <p14:creationId xmlns:p14="http://schemas.microsoft.com/office/powerpoint/2010/main" val="10409860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The following tools/steps can be used:</a:t>
            </a:r>
          </a:p>
          <a:p>
            <a:r>
              <a:rPr lang="en-US" dirty="0" smtClean="0"/>
              <a:t>Set up a Membership Development Council</a:t>
            </a:r>
          </a:p>
          <a:p>
            <a:r>
              <a:rPr lang="en-US" dirty="0" smtClean="0"/>
              <a:t>Incorporate Membership Development into LO Strategic Plan and LO Plan of Action, Calendar Activity</a:t>
            </a:r>
          </a:p>
          <a:p>
            <a:r>
              <a:rPr lang="en-US" dirty="0" smtClean="0"/>
              <a:t>Conduct or Attend Active Citizen Workshop, </a:t>
            </a:r>
          </a:p>
          <a:p>
            <a:r>
              <a:rPr lang="en-US" dirty="0" smtClean="0"/>
              <a:t>Conduct or Attend JCI Impact</a:t>
            </a:r>
          </a:p>
          <a:p>
            <a:r>
              <a:rPr lang="en-US" dirty="0" smtClean="0"/>
              <a:t>Conduct or Attend Project Management</a:t>
            </a:r>
          </a:p>
          <a:p>
            <a:r>
              <a:rPr lang="en-US" dirty="0" smtClean="0"/>
              <a:t>Conduct or Attend Officer Training Workshop</a:t>
            </a:r>
          </a:p>
          <a:p>
            <a:r>
              <a:rPr lang="en-US" dirty="0" smtClean="0"/>
              <a:t>Developing Membership Programs that meets LO’s specific member needs is a crucial factor towards a strong membership strength.</a:t>
            </a:r>
          </a:p>
          <a:p>
            <a:endParaRPr lang="en-US" dirty="0" smtClean="0"/>
          </a:p>
          <a:p>
            <a:endParaRPr lang="en-MY" dirty="0" smtClean="0"/>
          </a:p>
          <a:p>
            <a:endParaRPr lang="en-MY" dirty="0" smtClean="0"/>
          </a:p>
          <a:p>
            <a:endParaRPr lang="en-MY" dirty="0"/>
          </a:p>
        </p:txBody>
      </p:sp>
      <p:sp>
        <p:nvSpPr>
          <p:cNvPr id="4" name="Slide Number Placeholder 3"/>
          <p:cNvSpPr>
            <a:spLocks noGrp="1"/>
          </p:cNvSpPr>
          <p:nvPr>
            <p:ph type="sldNum" sz="quarter" idx="10"/>
          </p:nvPr>
        </p:nvSpPr>
        <p:spPr/>
        <p:txBody>
          <a:bodyPr/>
          <a:lstStyle/>
          <a:p>
            <a:fld id="{D65B4096-EDC3-4ABF-A5EB-1BCB918CF798}" type="slidenum">
              <a:rPr lang="en-MY" smtClean="0"/>
              <a:t>38</a:t>
            </a:fld>
            <a:endParaRPr lang="en-MY"/>
          </a:p>
        </p:txBody>
      </p:sp>
    </p:spTree>
    <p:extLst>
      <p:ext uri="{BB962C8B-B14F-4D97-AF65-F5344CB8AC3E}">
        <p14:creationId xmlns:p14="http://schemas.microsoft.com/office/powerpoint/2010/main" val="4550808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The following tools/steps can be used:</a:t>
            </a:r>
          </a:p>
          <a:p>
            <a:r>
              <a:rPr lang="en-US" dirty="0" smtClean="0"/>
              <a:t>Set up a Membership Development Council</a:t>
            </a:r>
          </a:p>
          <a:p>
            <a:r>
              <a:rPr lang="en-US" dirty="0" smtClean="0"/>
              <a:t>Incorporate Membership Development into LO Strategic Plan and LO Plan of Action, Calendar Activity</a:t>
            </a:r>
          </a:p>
          <a:p>
            <a:r>
              <a:rPr lang="en-US" dirty="0" smtClean="0"/>
              <a:t>Conduct or Attend Active Citizen Workshop, </a:t>
            </a:r>
          </a:p>
          <a:p>
            <a:r>
              <a:rPr lang="en-US" dirty="0" smtClean="0"/>
              <a:t>Conduct or Attend JCI Impact</a:t>
            </a:r>
          </a:p>
          <a:p>
            <a:r>
              <a:rPr lang="en-US" dirty="0" smtClean="0"/>
              <a:t>Conduct or Attend Project Management</a:t>
            </a:r>
          </a:p>
          <a:p>
            <a:r>
              <a:rPr lang="en-US" dirty="0" smtClean="0"/>
              <a:t>Conduct or Attend Officer Training Workshop</a:t>
            </a:r>
          </a:p>
          <a:p>
            <a:r>
              <a:rPr lang="en-US" dirty="0" smtClean="0"/>
              <a:t>Developing Membership Programs that meets LO’s specific member needs is a crucial factor towards a strong membership strength.</a:t>
            </a:r>
          </a:p>
          <a:p>
            <a:endParaRPr lang="en-US" dirty="0" smtClean="0"/>
          </a:p>
          <a:p>
            <a:endParaRPr lang="en-MY" dirty="0" smtClean="0"/>
          </a:p>
          <a:p>
            <a:endParaRPr lang="en-MY" dirty="0" smtClean="0"/>
          </a:p>
          <a:p>
            <a:endParaRPr lang="en-MY" dirty="0"/>
          </a:p>
        </p:txBody>
      </p:sp>
      <p:sp>
        <p:nvSpPr>
          <p:cNvPr id="4" name="Slide Number Placeholder 3"/>
          <p:cNvSpPr>
            <a:spLocks noGrp="1"/>
          </p:cNvSpPr>
          <p:nvPr>
            <p:ph type="sldNum" sz="quarter" idx="10"/>
          </p:nvPr>
        </p:nvSpPr>
        <p:spPr/>
        <p:txBody>
          <a:bodyPr/>
          <a:lstStyle/>
          <a:p>
            <a:fld id="{D65B4096-EDC3-4ABF-A5EB-1BCB918CF798}" type="slidenum">
              <a:rPr lang="en-MY" smtClean="0"/>
              <a:t>39</a:t>
            </a:fld>
            <a:endParaRPr lang="en-MY"/>
          </a:p>
        </p:txBody>
      </p:sp>
    </p:spTree>
    <p:extLst>
      <p:ext uri="{BB962C8B-B14F-4D97-AF65-F5344CB8AC3E}">
        <p14:creationId xmlns:p14="http://schemas.microsoft.com/office/powerpoint/2010/main" val="347846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r>
              <a:rPr lang="en-US" dirty="0" smtClean="0"/>
              <a:t>According to analytics, the key number is less than 4. New members who spend less then 4 times a month in functions have an average retention rate of less than 58%. Members who spend more than 8-11 times have a retention rate of over 71%. </a:t>
            </a:r>
          </a:p>
          <a:p>
            <a:endParaRPr lang="en-US" dirty="0" smtClean="0"/>
          </a:p>
          <a:p>
            <a:r>
              <a:rPr lang="en-US" dirty="0" smtClean="0"/>
              <a:t>Membership Participation is one of the most important factor towards Membership Retention. How do we let members participate more actively?</a:t>
            </a:r>
          </a:p>
          <a:p>
            <a:endParaRPr lang="en-US" dirty="0" smtClean="0"/>
          </a:p>
          <a:p>
            <a:endParaRPr lang="en-US" dirty="0" smtClean="0"/>
          </a:p>
          <a:p>
            <a:r>
              <a:rPr lang="en-US" b="1" dirty="0" smtClean="0"/>
              <a:t>Member</a:t>
            </a:r>
            <a:r>
              <a:rPr lang="en-US" b="1" baseline="0" dirty="0" smtClean="0"/>
              <a:t> Onboarding</a:t>
            </a:r>
          </a:p>
          <a:p>
            <a:pPr marL="171450" indent="-171450">
              <a:buFont typeface="Arial" panose="020B0604020202020204" pitchFamily="34" charset="0"/>
              <a:buChar char="•"/>
            </a:pPr>
            <a:r>
              <a:rPr lang="en-US" dirty="0" smtClean="0"/>
              <a:t>According to Dr Bedford’s research, the single factor that impacts member retention so much it seems like magic!</a:t>
            </a:r>
          </a:p>
          <a:p>
            <a:pPr marL="171450" indent="-171450">
              <a:buFont typeface="Arial" panose="020B0604020202020204" pitchFamily="34" charset="0"/>
              <a:buChar char="•"/>
            </a:pPr>
            <a:r>
              <a:rPr lang="en-US" dirty="0" smtClean="0"/>
              <a:t>Members orientation plus three follow-up appointments ensures member’s goal were clearly understood and they were given a plan to overcome barriers and achieving those goals.</a:t>
            </a:r>
          </a:p>
          <a:p>
            <a:endParaRPr lang="en-US" dirty="0" smtClean="0"/>
          </a:p>
          <a:p>
            <a:r>
              <a:rPr lang="en-US" b="1" dirty="0" smtClean="0"/>
              <a:t>Member Engagement</a:t>
            </a:r>
          </a:p>
          <a:p>
            <a:pPr marL="171450" indent="-171450">
              <a:buFont typeface="Arial" panose="020B0604020202020204" pitchFamily="34" charset="0"/>
              <a:buChar char="•"/>
            </a:pPr>
            <a:r>
              <a:rPr lang="en-US" dirty="0" smtClean="0"/>
              <a:t>According to Dr Bedford’s research, the single factor that impacts member retention so much it seems like magic!</a:t>
            </a:r>
          </a:p>
          <a:p>
            <a:pPr marL="171450" indent="-171450">
              <a:buFont typeface="Arial" panose="020B0604020202020204" pitchFamily="34" charset="0"/>
              <a:buChar char="•"/>
            </a:pPr>
            <a:r>
              <a:rPr lang="en-US" dirty="0" smtClean="0"/>
              <a:t>Members orientation plus three follow-up appointments ensures member’s goal were clearly understood and they were given a plan to overcome barriers and achieving those goals.</a:t>
            </a:r>
          </a:p>
          <a:p>
            <a:endParaRPr lang="en-US" dirty="0" smtClean="0"/>
          </a:p>
        </p:txBody>
      </p:sp>
      <p:sp>
        <p:nvSpPr>
          <p:cNvPr id="4" name="Slide Number Placeholder 3"/>
          <p:cNvSpPr>
            <a:spLocks noGrp="1"/>
          </p:cNvSpPr>
          <p:nvPr>
            <p:ph type="sldNum" sz="quarter" idx="10"/>
          </p:nvPr>
        </p:nvSpPr>
        <p:spPr/>
        <p:txBody>
          <a:bodyPr/>
          <a:lstStyle/>
          <a:p>
            <a:fld id="{D65B4096-EDC3-4ABF-A5EB-1BCB918CF798}" type="slidenum">
              <a:rPr lang="en-MY" smtClean="0"/>
              <a:t>40</a:t>
            </a:fld>
            <a:endParaRPr lang="en-MY"/>
          </a:p>
        </p:txBody>
      </p:sp>
    </p:spTree>
    <p:extLst>
      <p:ext uri="{BB962C8B-B14F-4D97-AF65-F5344CB8AC3E}">
        <p14:creationId xmlns:p14="http://schemas.microsoft.com/office/powerpoint/2010/main" val="3506155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Take Action for Membership Development</a:t>
            </a:r>
          </a:p>
          <a:p>
            <a:r>
              <a:rPr lang="en-US" dirty="0" smtClean="0"/>
              <a:t>The right Membership Development strategy and project can increase member engagement and participation.</a:t>
            </a:r>
          </a:p>
          <a:p>
            <a:r>
              <a:rPr lang="en-US" dirty="0" smtClean="0"/>
              <a:t>The goal is to run projects/programs/initiatives  that will promote a member’s active participation and meet the member’s needs.</a:t>
            </a:r>
          </a:p>
          <a:p>
            <a:pPr marL="0" indent="0">
              <a:buNone/>
            </a:pPr>
            <a:endParaRPr lang="en-MY" dirty="0" smtClean="0"/>
          </a:p>
          <a:p>
            <a:endParaRPr lang="en-MY" dirty="0"/>
          </a:p>
        </p:txBody>
      </p:sp>
      <p:sp>
        <p:nvSpPr>
          <p:cNvPr id="4" name="Slide Number Placeholder 3"/>
          <p:cNvSpPr>
            <a:spLocks noGrp="1"/>
          </p:cNvSpPr>
          <p:nvPr>
            <p:ph type="sldNum" sz="quarter" idx="10"/>
          </p:nvPr>
        </p:nvSpPr>
        <p:spPr/>
        <p:txBody>
          <a:bodyPr/>
          <a:lstStyle/>
          <a:p>
            <a:fld id="{D65B4096-EDC3-4ABF-A5EB-1BCB918CF798}" type="slidenum">
              <a:rPr lang="en-MY" smtClean="0"/>
              <a:t>41</a:t>
            </a:fld>
            <a:endParaRPr lang="en-MY"/>
          </a:p>
        </p:txBody>
      </p:sp>
    </p:spTree>
    <p:extLst>
      <p:ext uri="{BB962C8B-B14F-4D97-AF65-F5344CB8AC3E}">
        <p14:creationId xmlns:p14="http://schemas.microsoft.com/office/powerpoint/2010/main" val="2482841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JCI members take initiative to solve local challenges. More than a one-time donation or service opportunity, we focus on sustainable impact locally and globally. It only takes one active citizen to change the world. Be that active citizen today.</a:t>
            </a:r>
            <a:endParaRPr lang="en-MY" dirty="0"/>
          </a:p>
        </p:txBody>
      </p:sp>
      <p:sp>
        <p:nvSpPr>
          <p:cNvPr id="4" name="Slide Number Placeholder 3"/>
          <p:cNvSpPr>
            <a:spLocks noGrp="1"/>
          </p:cNvSpPr>
          <p:nvPr>
            <p:ph type="sldNum" sz="quarter" idx="10"/>
          </p:nvPr>
        </p:nvSpPr>
        <p:spPr/>
        <p:txBody>
          <a:bodyPr/>
          <a:lstStyle/>
          <a:p>
            <a:fld id="{D65B4096-EDC3-4ABF-A5EB-1BCB918CF798}" type="slidenum">
              <a:rPr lang="en-MY" smtClean="0"/>
              <a:t>5</a:t>
            </a:fld>
            <a:endParaRPr lang="en-MY"/>
          </a:p>
        </p:txBody>
      </p:sp>
    </p:spTree>
    <p:extLst>
      <p:ext uri="{BB962C8B-B14F-4D97-AF65-F5344CB8AC3E}">
        <p14:creationId xmlns:p14="http://schemas.microsoft.com/office/powerpoint/2010/main" val="37265094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The following tools/steps can be used:</a:t>
            </a:r>
          </a:p>
          <a:p>
            <a:r>
              <a:rPr lang="en-US" dirty="0" smtClean="0"/>
              <a:t>New Member Orientation</a:t>
            </a:r>
          </a:p>
          <a:p>
            <a:r>
              <a:rPr lang="en-US" dirty="0" smtClean="0"/>
              <a:t>1+1+1 R&amp;R System</a:t>
            </a:r>
          </a:p>
          <a:p>
            <a:r>
              <a:rPr lang="en-US" dirty="0" smtClean="0"/>
              <a:t>Run Active Citizen Framework Projects</a:t>
            </a:r>
          </a:p>
          <a:p>
            <a:r>
              <a:rPr lang="en-US" dirty="0" smtClean="0"/>
              <a:t>Members Attendance Tracking Form</a:t>
            </a:r>
          </a:p>
          <a:p>
            <a:r>
              <a:rPr lang="en-US" dirty="0" smtClean="0"/>
              <a:t>100% Efficiency Members Award</a:t>
            </a:r>
          </a:p>
          <a:p>
            <a:r>
              <a:rPr lang="en-US" dirty="0" smtClean="0"/>
              <a:t>JCI Career Planning Workshop in New Member Orientation</a:t>
            </a:r>
          </a:p>
          <a:p>
            <a:r>
              <a:rPr lang="en-US" dirty="0" smtClean="0"/>
              <a:t>Distribute JCI Member Roles and Responsibility in New Member Orientation</a:t>
            </a:r>
          </a:p>
        </p:txBody>
      </p:sp>
      <p:sp>
        <p:nvSpPr>
          <p:cNvPr id="4" name="Slide Number Placeholder 3"/>
          <p:cNvSpPr>
            <a:spLocks noGrp="1"/>
          </p:cNvSpPr>
          <p:nvPr>
            <p:ph type="sldNum" sz="quarter" idx="10"/>
          </p:nvPr>
        </p:nvSpPr>
        <p:spPr/>
        <p:txBody>
          <a:bodyPr/>
          <a:lstStyle/>
          <a:p>
            <a:fld id="{D65B4096-EDC3-4ABF-A5EB-1BCB918CF798}" type="slidenum">
              <a:rPr lang="en-MY" smtClean="0"/>
              <a:t>42</a:t>
            </a:fld>
            <a:endParaRPr lang="en-MY"/>
          </a:p>
        </p:txBody>
      </p:sp>
    </p:spTree>
    <p:extLst>
      <p:ext uri="{BB962C8B-B14F-4D97-AF65-F5344CB8AC3E}">
        <p14:creationId xmlns:p14="http://schemas.microsoft.com/office/powerpoint/2010/main" val="14786640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What does this mean? If we find a</a:t>
            </a:r>
            <a:r>
              <a:rPr lang="en-US" altLang="zh-CN" baseline="0" dirty="0" smtClean="0"/>
              <a:t> member showing up less than four times a month, it may call for attention. However this is just statistics and a rule of thumb for us to know.</a:t>
            </a:r>
            <a:endParaRPr lang="en-MY" dirty="0"/>
          </a:p>
        </p:txBody>
      </p:sp>
      <p:sp>
        <p:nvSpPr>
          <p:cNvPr id="4" name="Slide Number Placeholder 3"/>
          <p:cNvSpPr>
            <a:spLocks noGrp="1"/>
          </p:cNvSpPr>
          <p:nvPr>
            <p:ph type="sldNum" sz="quarter" idx="10"/>
          </p:nvPr>
        </p:nvSpPr>
        <p:spPr/>
        <p:txBody>
          <a:bodyPr/>
          <a:lstStyle/>
          <a:p>
            <a:fld id="{D65B4096-EDC3-4ABF-A5EB-1BCB918CF798}" type="slidenum">
              <a:rPr lang="en-MY" smtClean="0"/>
              <a:t>43</a:t>
            </a:fld>
            <a:endParaRPr lang="en-MY"/>
          </a:p>
        </p:txBody>
      </p:sp>
    </p:spTree>
    <p:extLst>
      <p:ext uri="{BB962C8B-B14F-4D97-AF65-F5344CB8AC3E}">
        <p14:creationId xmlns:p14="http://schemas.microsoft.com/office/powerpoint/2010/main" val="3089525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r>
              <a:rPr lang="en-US" dirty="0" smtClean="0"/>
              <a:t>According to analytics, the key number is less than 4. New members who spend less then 4 times a month in functions have an average retention rate of less than 58%. Members who spend more than 8-11 times have a retention rate of over 71%. </a:t>
            </a:r>
          </a:p>
          <a:p>
            <a:endParaRPr lang="en-US" dirty="0" smtClean="0"/>
          </a:p>
          <a:p>
            <a:r>
              <a:rPr lang="en-US" dirty="0" smtClean="0"/>
              <a:t>Membership Participation is one of the most important factor towards Membership Retention. How do we let members participate more actively?</a:t>
            </a:r>
          </a:p>
          <a:p>
            <a:endParaRPr lang="en-US" dirty="0" smtClean="0"/>
          </a:p>
          <a:p>
            <a:endParaRPr lang="en-US" dirty="0" smtClean="0"/>
          </a:p>
          <a:p>
            <a:r>
              <a:rPr lang="en-US" b="1" dirty="0" smtClean="0"/>
              <a:t>Member</a:t>
            </a:r>
            <a:r>
              <a:rPr lang="en-US" b="1" baseline="0" dirty="0" smtClean="0"/>
              <a:t> Onboarding</a:t>
            </a:r>
          </a:p>
          <a:p>
            <a:pPr marL="171450" indent="-171450">
              <a:buFont typeface="Arial" panose="020B0604020202020204" pitchFamily="34" charset="0"/>
              <a:buChar char="•"/>
            </a:pPr>
            <a:r>
              <a:rPr lang="en-US" dirty="0" smtClean="0"/>
              <a:t>According to Dr Bedford’s research, the single factor that impacts member retention so much it seems like magic!</a:t>
            </a:r>
          </a:p>
          <a:p>
            <a:pPr marL="171450" indent="-171450">
              <a:buFont typeface="Arial" panose="020B0604020202020204" pitchFamily="34" charset="0"/>
              <a:buChar char="•"/>
            </a:pPr>
            <a:r>
              <a:rPr lang="en-US" dirty="0" smtClean="0"/>
              <a:t>Members orientation plus three follow-up appointments ensures member’s goal were clearly understood and they were given a plan to overcome barriers and achieving those goals.</a:t>
            </a:r>
          </a:p>
          <a:p>
            <a:endParaRPr lang="en-US" dirty="0" smtClean="0"/>
          </a:p>
          <a:p>
            <a:r>
              <a:rPr lang="en-US" b="1" dirty="0" smtClean="0"/>
              <a:t>Member Engagement</a:t>
            </a:r>
          </a:p>
          <a:p>
            <a:pPr marL="171450" indent="-171450">
              <a:buFont typeface="Arial" panose="020B0604020202020204" pitchFamily="34" charset="0"/>
              <a:buChar char="•"/>
            </a:pPr>
            <a:r>
              <a:rPr lang="en-US" dirty="0" smtClean="0"/>
              <a:t>According to Dr Bedford’s research, the single factor that impacts member retention so much it seems like magic!</a:t>
            </a:r>
          </a:p>
          <a:p>
            <a:pPr marL="171450" indent="-171450">
              <a:buFont typeface="Arial" panose="020B0604020202020204" pitchFamily="34" charset="0"/>
              <a:buChar char="•"/>
            </a:pPr>
            <a:r>
              <a:rPr lang="en-US" dirty="0" smtClean="0"/>
              <a:t>Members orientation plus three follow-up appointments ensures member’s goal were clearly understood and they were given a plan to overcome barriers and achieving those goals.</a:t>
            </a:r>
          </a:p>
          <a:p>
            <a:endParaRPr lang="en-US" dirty="0" smtClean="0"/>
          </a:p>
        </p:txBody>
      </p:sp>
      <p:sp>
        <p:nvSpPr>
          <p:cNvPr id="4" name="Slide Number Placeholder 3"/>
          <p:cNvSpPr>
            <a:spLocks noGrp="1"/>
          </p:cNvSpPr>
          <p:nvPr>
            <p:ph type="sldNum" sz="quarter" idx="10"/>
          </p:nvPr>
        </p:nvSpPr>
        <p:spPr/>
        <p:txBody>
          <a:bodyPr/>
          <a:lstStyle/>
          <a:p>
            <a:fld id="{D65B4096-EDC3-4ABF-A5EB-1BCB918CF798}" type="slidenum">
              <a:rPr lang="en-MY" smtClean="0"/>
              <a:t>44</a:t>
            </a:fld>
            <a:endParaRPr lang="en-MY"/>
          </a:p>
        </p:txBody>
      </p:sp>
    </p:spTree>
    <p:extLst>
      <p:ext uri="{BB962C8B-B14F-4D97-AF65-F5344CB8AC3E}">
        <p14:creationId xmlns:p14="http://schemas.microsoft.com/office/powerpoint/2010/main" val="25502136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Monitor and Evaluate Results</a:t>
            </a:r>
          </a:p>
          <a:p>
            <a:r>
              <a:rPr lang="en-US" dirty="0" smtClean="0"/>
              <a:t>The sustainability of the organization is highly dependent on the feedback of its members.</a:t>
            </a:r>
          </a:p>
          <a:p>
            <a:r>
              <a:rPr lang="en-US" dirty="0" smtClean="0"/>
              <a:t>Monitoring the performance of strategies implemented and evaluating its impact towards our members is crucial to an organization’s growth</a:t>
            </a:r>
          </a:p>
          <a:p>
            <a:r>
              <a:rPr lang="en-US" dirty="0" smtClean="0"/>
              <a:t>Readily available feedback form allows members to freely express their concerns and give their suggestions towards development of the organization</a:t>
            </a:r>
          </a:p>
        </p:txBody>
      </p:sp>
      <p:sp>
        <p:nvSpPr>
          <p:cNvPr id="4" name="Slide Number Placeholder 3"/>
          <p:cNvSpPr>
            <a:spLocks noGrp="1"/>
          </p:cNvSpPr>
          <p:nvPr>
            <p:ph type="sldNum" sz="quarter" idx="10"/>
          </p:nvPr>
        </p:nvSpPr>
        <p:spPr/>
        <p:txBody>
          <a:bodyPr/>
          <a:lstStyle/>
          <a:p>
            <a:fld id="{D65B4096-EDC3-4ABF-A5EB-1BCB918CF798}" type="slidenum">
              <a:rPr lang="en-MY" smtClean="0"/>
              <a:t>45</a:t>
            </a:fld>
            <a:endParaRPr lang="en-MY"/>
          </a:p>
        </p:txBody>
      </p:sp>
    </p:spTree>
    <p:extLst>
      <p:ext uri="{BB962C8B-B14F-4D97-AF65-F5344CB8AC3E}">
        <p14:creationId xmlns:p14="http://schemas.microsoft.com/office/powerpoint/2010/main" val="209174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The following tools/steps can be used:</a:t>
            </a:r>
          </a:p>
          <a:p>
            <a:r>
              <a:rPr lang="en-US" dirty="0" smtClean="0"/>
              <a:t>Require all members to fill feedback form</a:t>
            </a:r>
          </a:p>
          <a:p>
            <a:r>
              <a:rPr lang="en-US" dirty="0" smtClean="0"/>
              <a:t>Membership Development Commission to provide toolkits to help Local Organization to analyze data</a:t>
            </a:r>
            <a:endParaRPr lang="en-MY" dirty="0" smtClean="0"/>
          </a:p>
        </p:txBody>
      </p:sp>
      <p:sp>
        <p:nvSpPr>
          <p:cNvPr id="4" name="Slide Number Placeholder 3"/>
          <p:cNvSpPr>
            <a:spLocks noGrp="1"/>
          </p:cNvSpPr>
          <p:nvPr>
            <p:ph type="sldNum" sz="quarter" idx="10"/>
          </p:nvPr>
        </p:nvSpPr>
        <p:spPr/>
        <p:txBody>
          <a:bodyPr/>
          <a:lstStyle/>
          <a:p>
            <a:fld id="{D65B4096-EDC3-4ABF-A5EB-1BCB918CF798}" type="slidenum">
              <a:rPr lang="en-MY" smtClean="0"/>
              <a:t>46</a:t>
            </a:fld>
            <a:endParaRPr lang="en-MY"/>
          </a:p>
        </p:txBody>
      </p:sp>
    </p:spTree>
    <p:extLst>
      <p:ext uri="{BB962C8B-B14F-4D97-AF65-F5344CB8AC3E}">
        <p14:creationId xmlns:p14="http://schemas.microsoft.com/office/powerpoint/2010/main" val="14839023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The following tools/steps can be used:</a:t>
            </a:r>
          </a:p>
          <a:p>
            <a:r>
              <a:rPr lang="en-US" dirty="0" smtClean="0"/>
              <a:t>Require all members to fill feedback form</a:t>
            </a:r>
          </a:p>
          <a:p>
            <a:r>
              <a:rPr lang="en-US" dirty="0" smtClean="0"/>
              <a:t>Membership Development Commission to provide toolkits to help Local Organization to analyze data</a:t>
            </a:r>
            <a:endParaRPr lang="en-MY" dirty="0" smtClean="0"/>
          </a:p>
        </p:txBody>
      </p:sp>
      <p:sp>
        <p:nvSpPr>
          <p:cNvPr id="4" name="Slide Number Placeholder 3"/>
          <p:cNvSpPr>
            <a:spLocks noGrp="1"/>
          </p:cNvSpPr>
          <p:nvPr>
            <p:ph type="sldNum" sz="quarter" idx="10"/>
          </p:nvPr>
        </p:nvSpPr>
        <p:spPr/>
        <p:txBody>
          <a:bodyPr/>
          <a:lstStyle/>
          <a:p>
            <a:fld id="{D65B4096-EDC3-4ABF-A5EB-1BCB918CF798}" type="slidenum">
              <a:rPr lang="en-MY" smtClean="0"/>
              <a:t>47</a:t>
            </a:fld>
            <a:endParaRPr lang="en-MY"/>
          </a:p>
        </p:txBody>
      </p:sp>
    </p:spTree>
    <p:extLst>
      <p:ext uri="{BB962C8B-B14F-4D97-AF65-F5344CB8AC3E}">
        <p14:creationId xmlns:p14="http://schemas.microsoft.com/office/powerpoint/2010/main" val="8086431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The following tools/steps can be used:</a:t>
            </a:r>
          </a:p>
          <a:p>
            <a:r>
              <a:rPr lang="en-US" dirty="0" smtClean="0"/>
              <a:t>Require all members to fill feedback form</a:t>
            </a:r>
          </a:p>
          <a:p>
            <a:r>
              <a:rPr lang="en-US" dirty="0" smtClean="0"/>
              <a:t>Membership Development Commission to provide toolkits to help Local Organization to analyze data</a:t>
            </a:r>
            <a:endParaRPr lang="en-MY" dirty="0" smtClean="0"/>
          </a:p>
        </p:txBody>
      </p:sp>
      <p:sp>
        <p:nvSpPr>
          <p:cNvPr id="4" name="Slide Number Placeholder 3"/>
          <p:cNvSpPr>
            <a:spLocks noGrp="1"/>
          </p:cNvSpPr>
          <p:nvPr>
            <p:ph type="sldNum" sz="quarter" idx="10"/>
          </p:nvPr>
        </p:nvSpPr>
        <p:spPr/>
        <p:txBody>
          <a:bodyPr/>
          <a:lstStyle/>
          <a:p>
            <a:fld id="{D65B4096-EDC3-4ABF-A5EB-1BCB918CF798}" type="slidenum">
              <a:rPr lang="en-MY" smtClean="0"/>
              <a:t>48</a:t>
            </a:fld>
            <a:endParaRPr lang="en-MY"/>
          </a:p>
        </p:txBody>
      </p:sp>
    </p:spTree>
    <p:extLst>
      <p:ext uri="{BB962C8B-B14F-4D97-AF65-F5344CB8AC3E}">
        <p14:creationId xmlns:p14="http://schemas.microsoft.com/office/powerpoint/2010/main" val="30179638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The following tools/steps can be used:</a:t>
            </a:r>
          </a:p>
          <a:p>
            <a:r>
              <a:rPr lang="en-US" dirty="0" smtClean="0"/>
              <a:t>Require all members to fill feedback form</a:t>
            </a:r>
          </a:p>
          <a:p>
            <a:r>
              <a:rPr lang="en-US" dirty="0" smtClean="0"/>
              <a:t>Membership Development Commission to provide toolkits to help Local Organization to analyze data</a:t>
            </a:r>
            <a:endParaRPr lang="en-MY" dirty="0" smtClean="0"/>
          </a:p>
        </p:txBody>
      </p:sp>
      <p:sp>
        <p:nvSpPr>
          <p:cNvPr id="4" name="Slide Number Placeholder 3"/>
          <p:cNvSpPr>
            <a:spLocks noGrp="1"/>
          </p:cNvSpPr>
          <p:nvPr>
            <p:ph type="sldNum" sz="quarter" idx="10"/>
          </p:nvPr>
        </p:nvSpPr>
        <p:spPr/>
        <p:txBody>
          <a:bodyPr/>
          <a:lstStyle/>
          <a:p>
            <a:fld id="{D65B4096-EDC3-4ABF-A5EB-1BCB918CF798}" type="slidenum">
              <a:rPr lang="en-MY" smtClean="0"/>
              <a:t>49</a:t>
            </a:fld>
            <a:endParaRPr lang="en-MY"/>
          </a:p>
        </p:txBody>
      </p:sp>
    </p:spTree>
    <p:extLst>
      <p:ext uri="{BB962C8B-B14F-4D97-AF65-F5344CB8AC3E}">
        <p14:creationId xmlns:p14="http://schemas.microsoft.com/office/powerpoint/2010/main" val="35883424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r>
              <a:rPr lang="en-US" dirty="0" smtClean="0"/>
              <a:t>According to analytics, the key number is less than 4. New members who spend less then 4 times a month in functions have an average retention rate of less than 58%. Members who spend more than 8-11 times have a retention rate of over 71%. </a:t>
            </a:r>
          </a:p>
          <a:p>
            <a:endParaRPr lang="en-US" dirty="0" smtClean="0"/>
          </a:p>
          <a:p>
            <a:r>
              <a:rPr lang="en-US" dirty="0" smtClean="0"/>
              <a:t>Membership Participation is one of the most important factor towards Membership Retention. How do we let members participate more actively?</a:t>
            </a:r>
          </a:p>
          <a:p>
            <a:endParaRPr lang="en-US" dirty="0" smtClean="0"/>
          </a:p>
          <a:p>
            <a:endParaRPr lang="en-US" dirty="0" smtClean="0"/>
          </a:p>
          <a:p>
            <a:r>
              <a:rPr lang="en-US" b="1" dirty="0" smtClean="0"/>
              <a:t>Member</a:t>
            </a:r>
            <a:r>
              <a:rPr lang="en-US" b="1" baseline="0" dirty="0" smtClean="0"/>
              <a:t> Onboarding</a:t>
            </a:r>
          </a:p>
          <a:p>
            <a:pPr marL="171450" indent="-171450">
              <a:buFont typeface="Arial" panose="020B0604020202020204" pitchFamily="34" charset="0"/>
              <a:buChar char="•"/>
            </a:pPr>
            <a:r>
              <a:rPr lang="en-US" dirty="0" smtClean="0"/>
              <a:t>According to Dr Bedford’s research, the single factor that impacts member retention so much it seems like magic!</a:t>
            </a:r>
          </a:p>
          <a:p>
            <a:pPr marL="171450" indent="-171450">
              <a:buFont typeface="Arial" panose="020B0604020202020204" pitchFamily="34" charset="0"/>
              <a:buChar char="•"/>
            </a:pPr>
            <a:r>
              <a:rPr lang="en-US" dirty="0" smtClean="0"/>
              <a:t>Members orientation plus three follow-up appointments ensures member’s goal were clearly understood and they were given a plan to overcome barriers and achieving those goals.</a:t>
            </a:r>
          </a:p>
          <a:p>
            <a:endParaRPr lang="en-US" dirty="0" smtClean="0"/>
          </a:p>
          <a:p>
            <a:r>
              <a:rPr lang="en-US" b="1" dirty="0" smtClean="0"/>
              <a:t>Member Engagement</a:t>
            </a:r>
          </a:p>
          <a:p>
            <a:pPr marL="171450" indent="-171450">
              <a:buFont typeface="Arial" panose="020B0604020202020204" pitchFamily="34" charset="0"/>
              <a:buChar char="•"/>
            </a:pPr>
            <a:r>
              <a:rPr lang="en-US" dirty="0" smtClean="0"/>
              <a:t>According to Dr Bedford’s research, the single factor that impacts member retention so much it seems like magic!</a:t>
            </a:r>
          </a:p>
          <a:p>
            <a:pPr marL="171450" indent="-171450">
              <a:buFont typeface="Arial" panose="020B0604020202020204" pitchFamily="34" charset="0"/>
              <a:buChar char="•"/>
            </a:pPr>
            <a:r>
              <a:rPr lang="en-US" dirty="0" smtClean="0"/>
              <a:t>Members orientation plus three follow-up appointments ensures member’s goal were clearly understood and they were given a plan to overcome barriers and achieving those goals.</a:t>
            </a:r>
          </a:p>
          <a:p>
            <a:endParaRPr lang="en-US" dirty="0" smtClean="0"/>
          </a:p>
        </p:txBody>
      </p:sp>
      <p:sp>
        <p:nvSpPr>
          <p:cNvPr id="4" name="Slide Number Placeholder 3"/>
          <p:cNvSpPr>
            <a:spLocks noGrp="1"/>
          </p:cNvSpPr>
          <p:nvPr>
            <p:ph type="sldNum" sz="quarter" idx="10"/>
          </p:nvPr>
        </p:nvSpPr>
        <p:spPr/>
        <p:txBody>
          <a:bodyPr/>
          <a:lstStyle/>
          <a:p>
            <a:fld id="{D65B4096-EDC3-4ABF-A5EB-1BCB918CF798}" type="slidenum">
              <a:rPr lang="en-MY" smtClean="0"/>
              <a:t>50</a:t>
            </a:fld>
            <a:endParaRPr lang="en-MY"/>
          </a:p>
        </p:txBody>
      </p:sp>
    </p:spTree>
    <p:extLst>
      <p:ext uri="{BB962C8B-B14F-4D97-AF65-F5344CB8AC3E}">
        <p14:creationId xmlns:p14="http://schemas.microsoft.com/office/powerpoint/2010/main" val="8848130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MY" dirty="0" smtClean="0"/>
          </a:p>
        </p:txBody>
      </p:sp>
      <p:sp>
        <p:nvSpPr>
          <p:cNvPr id="4" name="Slide Number Placeholder 3"/>
          <p:cNvSpPr>
            <a:spLocks noGrp="1"/>
          </p:cNvSpPr>
          <p:nvPr>
            <p:ph type="sldNum" sz="quarter" idx="10"/>
          </p:nvPr>
        </p:nvSpPr>
        <p:spPr/>
        <p:txBody>
          <a:bodyPr/>
          <a:lstStyle/>
          <a:p>
            <a:fld id="{D65B4096-EDC3-4ABF-A5EB-1BCB918CF798}" type="slidenum">
              <a:rPr lang="en-MY" smtClean="0"/>
              <a:t>51</a:t>
            </a:fld>
            <a:endParaRPr lang="en-MY"/>
          </a:p>
        </p:txBody>
      </p:sp>
    </p:spTree>
    <p:extLst>
      <p:ext uri="{BB962C8B-B14F-4D97-AF65-F5344CB8AC3E}">
        <p14:creationId xmlns:p14="http://schemas.microsoft.com/office/powerpoint/2010/main" val="1893209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JCI members take initiative to solve local challenges. More than a one-time donation or service opportunity, we focus on sustainable impact locally and globally. It only takes one active citizen to change the world. Be that active citizen today.</a:t>
            </a:r>
            <a:endParaRPr lang="en-MY" dirty="0"/>
          </a:p>
        </p:txBody>
      </p:sp>
      <p:sp>
        <p:nvSpPr>
          <p:cNvPr id="4" name="Slide Number Placeholder 3"/>
          <p:cNvSpPr>
            <a:spLocks noGrp="1"/>
          </p:cNvSpPr>
          <p:nvPr>
            <p:ph type="sldNum" sz="quarter" idx="10"/>
          </p:nvPr>
        </p:nvSpPr>
        <p:spPr/>
        <p:txBody>
          <a:bodyPr/>
          <a:lstStyle/>
          <a:p>
            <a:fld id="{D65B4096-EDC3-4ABF-A5EB-1BCB918CF798}" type="slidenum">
              <a:rPr lang="en-MY" smtClean="0"/>
              <a:t>6</a:t>
            </a:fld>
            <a:endParaRPr lang="en-MY"/>
          </a:p>
        </p:txBody>
      </p:sp>
    </p:spTree>
    <p:extLst>
      <p:ext uri="{BB962C8B-B14F-4D97-AF65-F5344CB8AC3E}">
        <p14:creationId xmlns:p14="http://schemas.microsoft.com/office/powerpoint/2010/main" val="16399651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MY" dirty="0" smtClean="0"/>
          </a:p>
        </p:txBody>
      </p:sp>
      <p:sp>
        <p:nvSpPr>
          <p:cNvPr id="4" name="Slide Number Placeholder 3"/>
          <p:cNvSpPr>
            <a:spLocks noGrp="1"/>
          </p:cNvSpPr>
          <p:nvPr>
            <p:ph type="sldNum" sz="quarter" idx="10"/>
          </p:nvPr>
        </p:nvSpPr>
        <p:spPr/>
        <p:txBody>
          <a:bodyPr/>
          <a:lstStyle/>
          <a:p>
            <a:fld id="{D65B4096-EDC3-4ABF-A5EB-1BCB918CF798}" type="slidenum">
              <a:rPr lang="en-MY" smtClean="0"/>
              <a:t>52</a:t>
            </a:fld>
            <a:endParaRPr lang="en-MY"/>
          </a:p>
        </p:txBody>
      </p:sp>
    </p:spTree>
    <p:extLst>
      <p:ext uri="{BB962C8B-B14F-4D97-AF65-F5344CB8AC3E}">
        <p14:creationId xmlns:p14="http://schemas.microsoft.com/office/powerpoint/2010/main" val="20277424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The following tools/steps can be used:</a:t>
            </a:r>
          </a:p>
          <a:p>
            <a:r>
              <a:rPr lang="en-US" dirty="0" smtClean="0"/>
              <a:t>Require all members to fill feedback form</a:t>
            </a:r>
          </a:p>
          <a:p>
            <a:r>
              <a:rPr lang="en-US" dirty="0" smtClean="0"/>
              <a:t>Membership Development Commission to provide toolkits to help Local Organization to analyze data</a:t>
            </a:r>
            <a:endParaRPr lang="en-MY" dirty="0" smtClean="0"/>
          </a:p>
        </p:txBody>
      </p:sp>
      <p:sp>
        <p:nvSpPr>
          <p:cNvPr id="4" name="Slide Number Placeholder 3"/>
          <p:cNvSpPr>
            <a:spLocks noGrp="1"/>
          </p:cNvSpPr>
          <p:nvPr>
            <p:ph type="sldNum" sz="quarter" idx="10"/>
          </p:nvPr>
        </p:nvSpPr>
        <p:spPr/>
        <p:txBody>
          <a:bodyPr/>
          <a:lstStyle/>
          <a:p>
            <a:fld id="{D65B4096-EDC3-4ABF-A5EB-1BCB918CF798}" type="slidenum">
              <a:rPr lang="en-MY" smtClean="0"/>
              <a:t>59</a:t>
            </a:fld>
            <a:endParaRPr lang="en-MY"/>
          </a:p>
        </p:txBody>
      </p:sp>
    </p:spTree>
    <p:extLst>
      <p:ext uri="{BB962C8B-B14F-4D97-AF65-F5344CB8AC3E}">
        <p14:creationId xmlns:p14="http://schemas.microsoft.com/office/powerpoint/2010/main" val="2183695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JCI members take initiative to solve local challenges. More than a one-time donation or service opportunity, we focus on sustainable impact locally and globally. It only takes one active citizen to change the world. Be that active citizen today.</a:t>
            </a:r>
            <a:endParaRPr lang="en-MY" dirty="0"/>
          </a:p>
        </p:txBody>
      </p:sp>
      <p:sp>
        <p:nvSpPr>
          <p:cNvPr id="4" name="Slide Number Placeholder 3"/>
          <p:cNvSpPr>
            <a:spLocks noGrp="1"/>
          </p:cNvSpPr>
          <p:nvPr>
            <p:ph type="sldNum" sz="quarter" idx="10"/>
          </p:nvPr>
        </p:nvSpPr>
        <p:spPr/>
        <p:txBody>
          <a:bodyPr/>
          <a:lstStyle/>
          <a:p>
            <a:fld id="{D65B4096-EDC3-4ABF-A5EB-1BCB918CF798}" type="slidenum">
              <a:rPr lang="en-MY" smtClean="0"/>
              <a:t>7</a:t>
            </a:fld>
            <a:endParaRPr lang="en-MY"/>
          </a:p>
        </p:txBody>
      </p:sp>
    </p:spTree>
    <p:extLst>
      <p:ext uri="{BB962C8B-B14F-4D97-AF65-F5344CB8AC3E}">
        <p14:creationId xmlns:p14="http://schemas.microsoft.com/office/powerpoint/2010/main" val="1558412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JCI members take initiative to solve local challenges. More than a one-time donation or service opportunity, we focus on sustainable impact locally and globally. It only takes one active citizen to change the world. Be that active citizen today.</a:t>
            </a:r>
            <a:endParaRPr lang="en-MY" dirty="0"/>
          </a:p>
        </p:txBody>
      </p:sp>
      <p:sp>
        <p:nvSpPr>
          <p:cNvPr id="4" name="Slide Number Placeholder 3"/>
          <p:cNvSpPr>
            <a:spLocks noGrp="1"/>
          </p:cNvSpPr>
          <p:nvPr>
            <p:ph type="sldNum" sz="quarter" idx="10"/>
          </p:nvPr>
        </p:nvSpPr>
        <p:spPr/>
        <p:txBody>
          <a:bodyPr/>
          <a:lstStyle/>
          <a:p>
            <a:fld id="{D65B4096-EDC3-4ABF-A5EB-1BCB918CF798}" type="slidenum">
              <a:rPr lang="en-MY" smtClean="0"/>
              <a:t>8</a:t>
            </a:fld>
            <a:endParaRPr lang="en-MY"/>
          </a:p>
        </p:txBody>
      </p:sp>
    </p:spTree>
    <p:extLst>
      <p:ext uri="{BB962C8B-B14F-4D97-AF65-F5344CB8AC3E}">
        <p14:creationId xmlns:p14="http://schemas.microsoft.com/office/powerpoint/2010/main" val="2236504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Junior Chamber International is a non-profit international non-governmental organization[1] of young people between 18 and 40 years old. It has members in about 124 countries, and regional or national organizations in most of them.[citation needed] It was founded in Mexico in 1944, and has consultative status with the Council of Europe, with the Economic and Social Council of the United Nations and with UNESCO. It encourages young people to become active citizens and to participate in efforts towards social and economic development, and international cooperation, good-will and understanding.</a:t>
            </a:r>
          </a:p>
          <a:p>
            <a:endParaRPr lang="en-US" dirty="0" smtClean="0"/>
          </a:p>
          <a:p>
            <a:r>
              <a:rPr lang="en-US" dirty="0" smtClean="0"/>
              <a:t>It publishes JCI World, a quarterly magazine, in six languages.[1] It holds an annual conference, the JCI World Congress, in November of each year, and regional annual meetings, the JCI Area Conferences. Some members are given life membership of the organization and become "senators".</a:t>
            </a:r>
            <a:endParaRPr lang="en-MY" dirty="0" smtClean="0"/>
          </a:p>
          <a:p>
            <a:endParaRPr lang="en-MY" dirty="0"/>
          </a:p>
        </p:txBody>
      </p:sp>
      <p:sp>
        <p:nvSpPr>
          <p:cNvPr id="4" name="Slide Number Placeholder 3"/>
          <p:cNvSpPr>
            <a:spLocks noGrp="1"/>
          </p:cNvSpPr>
          <p:nvPr>
            <p:ph type="sldNum" sz="quarter" idx="10"/>
          </p:nvPr>
        </p:nvSpPr>
        <p:spPr/>
        <p:txBody>
          <a:bodyPr/>
          <a:lstStyle/>
          <a:p>
            <a:fld id="{D65B4096-EDC3-4ABF-A5EB-1BCB918CF798}" type="slidenum">
              <a:rPr lang="en-MY" smtClean="0"/>
              <a:t>9</a:t>
            </a:fld>
            <a:endParaRPr lang="en-MY"/>
          </a:p>
        </p:txBody>
      </p:sp>
    </p:spTree>
    <p:extLst>
      <p:ext uri="{BB962C8B-B14F-4D97-AF65-F5344CB8AC3E}">
        <p14:creationId xmlns:p14="http://schemas.microsoft.com/office/powerpoint/2010/main" val="2239483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JCI is a nonprofit organization of young active citizens age 18 to 40 who are engaged and committed to creating impact in their communities. Active citizens are individuals invested in the future of our world. JCI gathers active citizens from all sectors of society. We develop the skills, knowledge and understanding to make informed decisions and take action.</a:t>
            </a:r>
            <a:endParaRPr lang="en-MY" dirty="0" smtClean="0"/>
          </a:p>
          <a:p>
            <a:endParaRPr lang="en-MY" dirty="0"/>
          </a:p>
        </p:txBody>
      </p:sp>
      <p:sp>
        <p:nvSpPr>
          <p:cNvPr id="4" name="Slide Number Placeholder 3"/>
          <p:cNvSpPr>
            <a:spLocks noGrp="1"/>
          </p:cNvSpPr>
          <p:nvPr>
            <p:ph type="sldNum" sz="quarter" idx="10"/>
          </p:nvPr>
        </p:nvSpPr>
        <p:spPr/>
        <p:txBody>
          <a:bodyPr/>
          <a:lstStyle/>
          <a:p>
            <a:fld id="{D65B4096-EDC3-4ABF-A5EB-1BCB918CF798}" type="slidenum">
              <a:rPr lang="en-MY" smtClean="0"/>
              <a:t>10</a:t>
            </a:fld>
            <a:endParaRPr lang="en-MY"/>
          </a:p>
        </p:txBody>
      </p:sp>
    </p:spTree>
    <p:extLst>
      <p:ext uri="{BB962C8B-B14F-4D97-AF65-F5344CB8AC3E}">
        <p14:creationId xmlns:p14="http://schemas.microsoft.com/office/powerpoint/2010/main" val="3477125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26CC863-F83B-4903-B043-CBAF0E1CF2E0}" type="datetimeFigureOut">
              <a:rPr lang="en-MY" smtClean="0"/>
              <a:t>30/7/2019</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F9E21AAD-491F-4B8B-A15F-5D1B45E111F8}" type="slidenum">
              <a:rPr lang="en-MY" smtClean="0"/>
              <a:t>‹#›</a:t>
            </a:fld>
            <a:endParaRPr lang="en-MY"/>
          </a:p>
        </p:txBody>
      </p:sp>
    </p:spTree>
    <p:extLst>
      <p:ext uri="{BB962C8B-B14F-4D97-AF65-F5344CB8AC3E}">
        <p14:creationId xmlns:p14="http://schemas.microsoft.com/office/powerpoint/2010/main" val="8958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26CC863-F83B-4903-B043-CBAF0E1CF2E0}" type="datetimeFigureOut">
              <a:rPr lang="en-MY" smtClean="0"/>
              <a:t>30/7/2019</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F9E21AAD-491F-4B8B-A15F-5D1B45E111F8}" type="slidenum">
              <a:rPr lang="en-MY" smtClean="0"/>
              <a:t>‹#›</a:t>
            </a:fld>
            <a:endParaRPr lang="en-MY"/>
          </a:p>
        </p:txBody>
      </p:sp>
    </p:spTree>
    <p:extLst>
      <p:ext uri="{BB962C8B-B14F-4D97-AF65-F5344CB8AC3E}">
        <p14:creationId xmlns:p14="http://schemas.microsoft.com/office/powerpoint/2010/main" val="2242195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26CC863-F83B-4903-B043-CBAF0E1CF2E0}" type="datetimeFigureOut">
              <a:rPr lang="en-MY" smtClean="0"/>
              <a:t>30/7/2019</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F9E21AAD-491F-4B8B-A15F-5D1B45E111F8}" type="slidenum">
              <a:rPr lang="en-MY" smtClean="0"/>
              <a:t>‹#›</a:t>
            </a:fld>
            <a:endParaRPr lang="en-MY"/>
          </a:p>
        </p:txBody>
      </p:sp>
    </p:spTree>
    <p:extLst>
      <p:ext uri="{BB962C8B-B14F-4D97-AF65-F5344CB8AC3E}">
        <p14:creationId xmlns:p14="http://schemas.microsoft.com/office/powerpoint/2010/main" val="2190523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26CC863-F83B-4903-B043-CBAF0E1CF2E0}" type="datetimeFigureOut">
              <a:rPr lang="en-MY" smtClean="0"/>
              <a:t>30/7/2019</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F9E21AAD-491F-4B8B-A15F-5D1B45E111F8}" type="slidenum">
              <a:rPr lang="en-MY" smtClean="0"/>
              <a:t>‹#›</a:t>
            </a:fld>
            <a:endParaRPr lang="en-MY"/>
          </a:p>
        </p:txBody>
      </p:sp>
    </p:spTree>
    <p:extLst>
      <p:ext uri="{BB962C8B-B14F-4D97-AF65-F5344CB8AC3E}">
        <p14:creationId xmlns:p14="http://schemas.microsoft.com/office/powerpoint/2010/main" val="34600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6CC863-F83B-4903-B043-CBAF0E1CF2E0}" type="datetimeFigureOut">
              <a:rPr lang="en-MY" smtClean="0"/>
              <a:t>30/7/2019</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F9E21AAD-491F-4B8B-A15F-5D1B45E111F8}" type="slidenum">
              <a:rPr lang="en-MY" smtClean="0"/>
              <a:t>‹#›</a:t>
            </a:fld>
            <a:endParaRPr lang="en-MY"/>
          </a:p>
        </p:txBody>
      </p:sp>
    </p:spTree>
    <p:extLst>
      <p:ext uri="{BB962C8B-B14F-4D97-AF65-F5344CB8AC3E}">
        <p14:creationId xmlns:p14="http://schemas.microsoft.com/office/powerpoint/2010/main" val="158375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26CC863-F83B-4903-B043-CBAF0E1CF2E0}" type="datetimeFigureOut">
              <a:rPr lang="en-MY" smtClean="0"/>
              <a:t>30/7/2019</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F9E21AAD-491F-4B8B-A15F-5D1B45E111F8}" type="slidenum">
              <a:rPr lang="en-MY" smtClean="0"/>
              <a:t>‹#›</a:t>
            </a:fld>
            <a:endParaRPr lang="en-MY"/>
          </a:p>
        </p:txBody>
      </p:sp>
    </p:spTree>
    <p:extLst>
      <p:ext uri="{BB962C8B-B14F-4D97-AF65-F5344CB8AC3E}">
        <p14:creationId xmlns:p14="http://schemas.microsoft.com/office/powerpoint/2010/main" val="512384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26CC863-F83B-4903-B043-CBAF0E1CF2E0}" type="datetimeFigureOut">
              <a:rPr lang="en-MY" smtClean="0"/>
              <a:t>30/7/2019</a:t>
            </a:fld>
            <a:endParaRPr lang="en-MY"/>
          </a:p>
        </p:txBody>
      </p:sp>
      <p:sp>
        <p:nvSpPr>
          <p:cNvPr id="8" name="Footer Placeholder 7"/>
          <p:cNvSpPr>
            <a:spLocks noGrp="1"/>
          </p:cNvSpPr>
          <p:nvPr>
            <p:ph type="ftr" sz="quarter" idx="11"/>
          </p:nvPr>
        </p:nvSpPr>
        <p:spPr/>
        <p:txBody>
          <a:bodyPr/>
          <a:lstStyle/>
          <a:p>
            <a:endParaRPr lang="en-MY"/>
          </a:p>
        </p:txBody>
      </p:sp>
      <p:sp>
        <p:nvSpPr>
          <p:cNvPr id="9" name="Slide Number Placeholder 8"/>
          <p:cNvSpPr>
            <a:spLocks noGrp="1"/>
          </p:cNvSpPr>
          <p:nvPr>
            <p:ph type="sldNum" sz="quarter" idx="12"/>
          </p:nvPr>
        </p:nvSpPr>
        <p:spPr/>
        <p:txBody>
          <a:bodyPr/>
          <a:lstStyle/>
          <a:p>
            <a:fld id="{F9E21AAD-491F-4B8B-A15F-5D1B45E111F8}" type="slidenum">
              <a:rPr lang="en-MY" smtClean="0"/>
              <a:t>‹#›</a:t>
            </a:fld>
            <a:endParaRPr lang="en-MY"/>
          </a:p>
        </p:txBody>
      </p:sp>
    </p:spTree>
    <p:extLst>
      <p:ext uri="{BB962C8B-B14F-4D97-AF65-F5344CB8AC3E}">
        <p14:creationId xmlns:p14="http://schemas.microsoft.com/office/powerpoint/2010/main" val="3292528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26CC863-F83B-4903-B043-CBAF0E1CF2E0}" type="datetimeFigureOut">
              <a:rPr lang="en-MY" smtClean="0"/>
              <a:t>30/7/2019</a:t>
            </a:fld>
            <a:endParaRPr lang="en-MY"/>
          </a:p>
        </p:txBody>
      </p:sp>
      <p:sp>
        <p:nvSpPr>
          <p:cNvPr id="4" name="Footer Placeholder 3"/>
          <p:cNvSpPr>
            <a:spLocks noGrp="1"/>
          </p:cNvSpPr>
          <p:nvPr>
            <p:ph type="ftr" sz="quarter" idx="11"/>
          </p:nvPr>
        </p:nvSpPr>
        <p:spPr/>
        <p:txBody>
          <a:bodyPr/>
          <a:lstStyle/>
          <a:p>
            <a:endParaRPr lang="en-MY"/>
          </a:p>
        </p:txBody>
      </p:sp>
      <p:sp>
        <p:nvSpPr>
          <p:cNvPr id="5" name="Slide Number Placeholder 4"/>
          <p:cNvSpPr>
            <a:spLocks noGrp="1"/>
          </p:cNvSpPr>
          <p:nvPr>
            <p:ph type="sldNum" sz="quarter" idx="12"/>
          </p:nvPr>
        </p:nvSpPr>
        <p:spPr/>
        <p:txBody>
          <a:bodyPr/>
          <a:lstStyle/>
          <a:p>
            <a:fld id="{F9E21AAD-491F-4B8B-A15F-5D1B45E111F8}" type="slidenum">
              <a:rPr lang="en-MY" smtClean="0"/>
              <a:t>‹#›</a:t>
            </a:fld>
            <a:endParaRPr lang="en-MY"/>
          </a:p>
        </p:txBody>
      </p:sp>
    </p:spTree>
    <p:extLst>
      <p:ext uri="{BB962C8B-B14F-4D97-AF65-F5344CB8AC3E}">
        <p14:creationId xmlns:p14="http://schemas.microsoft.com/office/powerpoint/2010/main" val="2775392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6CC863-F83B-4903-B043-CBAF0E1CF2E0}" type="datetimeFigureOut">
              <a:rPr lang="en-MY" smtClean="0"/>
              <a:t>30/7/2019</a:t>
            </a:fld>
            <a:endParaRPr lang="en-MY"/>
          </a:p>
        </p:txBody>
      </p:sp>
      <p:sp>
        <p:nvSpPr>
          <p:cNvPr id="3" name="Footer Placeholder 2"/>
          <p:cNvSpPr>
            <a:spLocks noGrp="1"/>
          </p:cNvSpPr>
          <p:nvPr>
            <p:ph type="ftr" sz="quarter" idx="11"/>
          </p:nvPr>
        </p:nvSpPr>
        <p:spPr/>
        <p:txBody>
          <a:bodyPr/>
          <a:lstStyle/>
          <a:p>
            <a:endParaRPr lang="en-MY"/>
          </a:p>
        </p:txBody>
      </p:sp>
      <p:sp>
        <p:nvSpPr>
          <p:cNvPr id="4" name="Slide Number Placeholder 3"/>
          <p:cNvSpPr>
            <a:spLocks noGrp="1"/>
          </p:cNvSpPr>
          <p:nvPr>
            <p:ph type="sldNum" sz="quarter" idx="12"/>
          </p:nvPr>
        </p:nvSpPr>
        <p:spPr/>
        <p:txBody>
          <a:bodyPr/>
          <a:lstStyle/>
          <a:p>
            <a:fld id="{F9E21AAD-491F-4B8B-A15F-5D1B45E111F8}" type="slidenum">
              <a:rPr lang="en-MY" smtClean="0"/>
              <a:t>‹#›</a:t>
            </a:fld>
            <a:endParaRPr lang="en-MY"/>
          </a:p>
        </p:txBody>
      </p:sp>
    </p:spTree>
    <p:extLst>
      <p:ext uri="{BB962C8B-B14F-4D97-AF65-F5344CB8AC3E}">
        <p14:creationId xmlns:p14="http://schemas.microsoft.com/office/powerpoint/2010/main" val="14307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6CC863-F83B-4903-B043-CBAF0E1CF2E0}" type="datetimeFigureOut">
              <a:rPr lang="en-MY" smtClean="0"/>
              <a:t>30/7/2019</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F9E21AAD-491F-4B8B-A15F-5D1B45E111F8}" type="slidenum">
              <a:rPr lang="en-MY" smtClean="0"/>
              <a:t>‹#›</a:t>
            </a:fld>
            <a:endParaRPr lang="en-MY"/>
          </a:p>
        </p:txBody>
      </p:sp>
    </p:spTree>
    <p:extLst>
      <p:ext uri="{BB962C8B-B14F-4D97-AF65-F5344CB8AC3E}">
        <p14:creationId xmlns:p14="http://schemas.microsoft.com/office/powerpoint/2010/main" val="1235335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6CC863-F83B-4903-B043-CBAF0E1CF2E0}" type="datetimeFigureOut">
              <a:rPr lang="en-MY" smtClean="0"/>
              <a:t>30/7/2019</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F9E21AAD-491F-4B8B-A15F-5D1B45E111F8}" type="slidenum">
              <a:rPr lang="en-MY" smtClean="0"/>
              <a:t>‹#›</a:t>
            </a:fld>
            <a:endParaRPr lang="en-MY"/>
          </a:p>
        </p:txBody>
      </p:sp>
    </p:spTree>
    <p:extLst>
      <p:ext uri="{BB962C8B-B14F-4D97-AF65-F5344CB8AC3E}">
        <p14:creationId xmlns:p14="http://schemas.microsoft.com/office/powerpoint/2010/main" val="3187032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6CC863-F83B-4903-B043-CBAF0E1CF2E0}" type="datetimeFigureOut">
              <a:rPr lang="en-MY" smtClean="0"/>
              <a:t>30/7/2019</a:t>
            </a:fld>
            <a:endParaRPr lang="en-MY"/>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Y"/>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E21AAD-491F-4B8B-A15F-5D1B45E111F8}" type="slidenum">
              <a:rPr lang="en-MY" smtClean="0"/>
              <a:t>‹#›</a:t>
            </a:fld>
            <a:endParaRPr lang="en-MY"/>
          </a:p>
        </p:txBody>
      </p:sp>
    </p:spTree>
    <p:extLst>
      <p:ext uri="{BB962C8B-B14F-4D97-AF65-F5344CB8AC3E}">
        <p14:creationId xmlns:p14="http://schemas.microsoft.com/office/powerpoint/2010/main" val="14383265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jpg"/><Relationship Id="rId7" Type="http://schemas.openxmlformats.org/officeDocument/2006/relationships/diagramQuickStyle" Target="../diagrams/quickStyle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pn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5.emf"/><Relationship Id="rId5" Type="http://schemas.openxmlformats.org/officeDocument/2006/relationships/oleObject" Target="../embeddings/oleObject1.bin"/><Relationship Id="rId4" Type="http://schemas.openxmlformats.org/officeDocument/2006/relationships/image" Target="../media/image3.jpg"/></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jpg"/><Relationship Id="rId7" Type="http://schemas.openxmlformats.org/officeDocument/2006/relationships/diagramQuickStyle" Target="../diagrams/quickStyle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0.jpeg"/><Relationship Id="rId4" Type="http://schemas.openxmlformats.org/officeDocument/2006/relationships/image" Target="../media/image4.png"/><Relationship Id="rId9" Type="http://schemas.microsoft.com/office/2007/relationships/diagramDrawing" Target="../diagrams/drawing2.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jpg"/><Relationship Id="rId7" Type="http://schemas.openxmlformats.org/officeDocument/2006/relationships/diagramQuickStyle" Target="../diagrams/quickStyle3.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1.jpeg"/><Relationship Id="rId4" Type="http://schemas.openxmlformats.org/officeDocument/2006/relationships/image" Target="../media/image4.png"/><Relationship Id="rId9" Type="http://schemas.microsoft.com/office/2007/relationships/diagramDrawing" Target="../diagrams/drawing3.xm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3.jpg"/><Relationship Id="rId7" Type="http://schemas.openxmlformats.org/officeDocument/2006/relationships/diagramQuickStyle" Target="../diagrams/quickStyle4.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2.png"/><Relationship Id="rId4" Type="http://schemas.openxmlformats.org/officeDocument/2006/relationships/image" Target="../media/image4.png"/><Relationship Id="rId9" Type="http://schemas.microsoft.com/office/2007/relationships/diagramDrawing" Target="../diagrams/drawing4.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3.jpg"/><Relationship Id="rId7" Type="http://schemas.openxmlformats.org/officeDocument/2006/relationships/diagramQuickStyle" Target="../diagrams/quickStyle5.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4.png"/><Relationship Id="rId9" Type="http://schemas.microsoft.com/office/2007/relationships/diagramDrawing" Target="../diagrams/drawing5.xml"/></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3.jpg"/><Relationship Id="rId7" Type="http://schemas.openxmlformats.org/officeDocument/2006/relationships/diagramQuickStyle" Target="../diagrams/quickStyle6.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43.png"/><Relationship Id="rId4" Type="http://schemas.openxmlformats.org/officeDocument/2006/relationships/image" Target="../media/image4.png"/><Relationship Id="rId9" Type="http://schemas.microsoft.com/office/2007/relationships/diagramDrawing" Target="../diagrams/drawing6.xml"/></Relationships>
</file>

<file path=ppt/slides/_rels/slide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png"/><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png"/><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0.jpeg"/></Relationships>
</file>

<file path=ppt/slides/_rels/slide4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8" Type="http://schemas.openxmlformats.org/officeDocument/2006/relationships/diagramColors" Target="../diagrams/colors7.xml"/><Relationship Id="rId13" Type="http://schemas.openxmlformats.org/officeDocument/2006/relationships/diagramColors" Target="../diagrams/colors8.xml"/><Relationship Id="rId3" Type="http://schemas.openxmlformats.org/officeDocument/2006/relationships/image" Target="../media/image3.jpg"/><Relationship Id="rId7" Type="http://schemas.openxmlformats.org/officeDocument/2006/relationships/diagramQuickStyle" Target="../diagrams/quickStyle7.xml"/><Relationship Id="rId12" Type="http://schemas.openxmlformats.org/officeDocument/2006/relationships/diagramQuickStyle" Target="../diagrams/quickStyle8.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Layout" Target="../diagrams/layout7.xml"/><Relationship Id="rId11" Type="http://schemas.openxmlformats.org/officeDocument/2006/relationships/diagramLayout" Target="../diagrams/layout8.xml"/><Relationship Id="rId5" Type="http://schemas.openxmlformats.org/officeDocument/2006/relationships/diagramData" Target="../diagrams/data7.xml"/><Relationship Id="rId10" Type="http://schemas.openxmlformats.org/officeDocument/2006/relationships/diagramData" Target="../diagrams/data8.xml"/><Relationship Id="rId4" Type="http://schemas.openxmlformats.org/officeDocument/2006/relationships/image" Target="../media/image4.png"/><Relationship Id="rId9" Type="http://schemas.microsoft.com/office/2007/relationships/diagramDrawing" Target="../diagrams/drawing7.xml"/><Relationship Id="rId14" Type="http://schemas.microsoft.com/office/2007/relationships/diagramDrawing" Target="../diagrams/drawing8.xml"/></Relationships>
</file>

<file path=ppt/slides/_rels/slide4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3.jpg"/><Relationship Id="rId7" Type="http://schemas.openxmlformats.org/officeDocument/2006/relationships/diagramQuickStyle" Target="../diagrams/quickStyle9.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4.png"/><Relationship Id="rId9" Type="http://schemas.microsoft.com/office/2007/relationships/diagramDrawing" Target="../diagrams/drawing9.xml"/></Relationships>
</file>

<file path=ppt/slides/_rels/slide4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3.jpg"/><Relationship Id="rId7" Type="http://schemas.openxmlformats.org/officeDocument/2006/relationships/diagramQuickStyle" Target="../diagrams/quickStyle10.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image" Target="../media/image4.png"/><Relationship Id="rId9" Type="http://schemas.microsoft.com/office/2007/relationships/diagramDrawing" Target="../diagrams/drawing10.xml"/></Relationships>
</file>

<file path=ppt/slides/_rels/slide5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jpe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4.xml"/><Relationship Id="rId5" Type="http://schemas.openxmlformats.org/officeDocument/2006/relationships/image" Target="../media/image62.emf"/><Relationship Id="rId4" Type="http://schemas.openxmlformats.org/officeDocument/2006/relationships/image" Target="../media/image61.emf"/></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5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3.jp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03358" y="2047395"/>
            <a:ext cx="3474631" cy="3903461"/>
          </a:xfrm>
        </p:spPr>
        <p:txBody>
          <a:bodyPr anchor="ctr">
            <a:noAutofit/>
          </a:bodyPr>
          <a:lstStyle/>
          <a:p>
            <a:r>
              <a:rPr lang="en-US" sz="2800" b="1" dirty="0" smtClean="0">
                <a:latin typeface="Helvetica" panose="020B0604020202020204" pitchFamily="34" charset="0"/>
              </a:rPr>
              <a:t>2019 JCI Malaysia</a:t>
            </a:r>
            <a:br>
              <a:rPr lang="en-US" sz="2800" b="1" dirty="0" smtClean="0">
                <a:latin typeface="Helvetica" panose="020B0604020202020204" pitchFamily="34" charset="0"/>
              </a:rPr>
            </a:br>
            <a:r>
              <a:rPr lang="en-US" sz="2800" b="1" dirty="0" smtClean="0">
                <a:solidFill>
                  <a:srgbClr val="C00000"/>
                </a:solidFill>
                <a:latin typeface="Helvetica" panose="020B0604020202020204" pitchFamily="34" charset="0"/>
              </a:rPr>
              <a:t>Membership </a:t>
            </a:r>
            <a:r>
              <a:rPr lang="en-US" sz="2800" b="1" dirty="0">
                <a:solidFill>
                  <a:srgbClr val="C00000"/>
                </a:solidFill>
                <a:latin typeface="Helvetica" panose="020B0604020202020204" pitchFamily="34" charset="0"/>
              </a:rPr>
              <a:t>Lifecycle </a:t>
            </a:r>
            <a:r>
              <a:rPr lang="en-US" sz="2800" b="1" dirty="0" smtClean="0">
                <a:solidFill>
                  <a:srgbClr val="C00000"/>
                </a:solidFill>
                <a:latin typeface="Helvetica" panose="020B0604020202020204" pitchFamily="34" charset="0"/>
              </a:rPr>
              <a:t>Strategy</a:t>
            </a:r>
            <a:br>
              <a:rPr lang="en-US" sz="2800" b="1" dirty="0" smtClean="0">
                <a:solidFill>
                  <a:srgbClr val="C00000"/>
                </a:solidFill>
                <a:latin typeface="Helvetica" panose="020B0604020202020204" pitchFamily="34" charset="0"/>
              </a:rPr>
            </a:br>
            <a:r>
              <a:rPr lang="en-US" sz="2800" b="1" dirty="0" smtClean="0">
                <a:solidFill>
                  <a:srgbClr val="C00000"/>
                </a:solidFill>
                <a:latin typeface="Helvetica" panose="020B0604020202020204" pitchFamily="34" charset="0"/>
              </a:rPr>
              <a:t>Workshop</a:t>
            </a:r>
            <a:r>
              <a:rPr lang="en-MY" sz="2800" b="1" dirty="0" smtClean="0">
                <a:latin typeface="Helvetica" panose="020B0604020202020204" pitchFamily="34" charset="0"/>
              </a:rPr>
              <a:t/>
            </a:r>
            <a:br>
              <a:rPr lang="en-MY" sz="2800" b="1" dirty="0" smtClean="0">
                <a:latin typeface="Helvetica" panose="020B0604020202020204" pitchFamily="34" charset="0"/>
              </a:rPr>
            </a:br>
            <a:r>
              <a:rPr lang="en-MY" sz="2800" b="1" dirty="0" smtClean="0">
                <a:latin typeface="Helvetica" panose="020B0604020202020204" pitchFamily="34" charset="0"/>
              </a:rPr>
              <a:t/>
            </a:r>
            <a:br>
              <a:rPr lang="en-MY" sz="2800" b="1" dirty="0" smtClean="0">
                <a:latin typeface="Helvetica" panose="020B0604020202020204" pitchFamily="34" charset="0"/>
              </a:rPr>
            </a:br>
            <a:endParaRPr lang="en-MY" sz="2800" dirty="0">
              <a:latin typeface="Helvetica"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0410" y="63795"/>
            <a:ext cx="2821171" cy="940390"/>
          </a:xfrm>
          <a:prstGeom prst="rect">
            <a:avLst/>
          </a:prstGeom>
        </p:spPr>
      </p:pic>
    </p:spTree>
    <p:extLst>
      <p:ext uri="{BB962C8B-B14F-4D97-AF65-F5344CB8AC3E}">
        <p14:creationId xmlns:p14="http://schemas.microsoft.com/office/powerpoint/2010/main" val="36220906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026" name="Picture 2" descr="https://scontent.xx.fbcdn.net/v/t31.0-0/q87/p480x480/26173578_1741919069152974_3652039782352334424_o.jpg?_nc_cat=103&amp;_nc_ht=scontent.xx&amp;oh=e4183620c67ffe67c1ecc9c62fc8fb2a&amp;oe=5CD65D3E"/>
          <p:cNvPicPr>
            <a:picLocks noChangeAspect="1" noChangeArrowheads="1"/>
          </p:cNvPicPr>
          <p:nvPr/>
        </p:nvPicPr>
        <p:blipFill rotWithShape="1">
          <a:blip r:embed="rId4">
            <a:extLst>
              <a:ext uri="{28A0092B-C50C-407E-A947-70E740481C1C}">
                <a14:useLocalDpi xmlns:a14="http://schemas.microsoft.com/office/drawing/2010/main" val="0"/>
              </a:ext>
            </a:extLst>
          </a:blip>
          <a:srcRect l="4820" r="8721"/>
          <a:stretch/>
        </p:blipFill>
        <p:spPr bwMode="auto">
          <a:xfrm>
            <a:off x="0" y="642938"/>
            <a:ext cx="9906000" cy="55721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 y="4404937"/>
            <a:ext cx="5357060" cy="7136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n-US" sz="1625" b="1" dirty="0">
                <a:latin typeface="Helvetica" panose="020B0604020202020204" pitchFamily="34" charset="0"/>
              </a:rPr>
              <a:t>Reintroducing Junior Chamber International</a:t>
            </a:r>
            <a:endParaRPr lang="en-MY" sz="1625" b="1" dirty="0">
              <a:latin typeface="Helvetica" panose="020B0604020202020204" pitchFamily="34" charset="0"/>
            </a:endParaRPr>
          </a:p>
        </p:txBody>
      </p:sp>
    </p:spTree>
    <p:extLst>
      <p:ext uri="{BB962C8B-B14F-4D97-AF65-F5344CB8AC3E}">
        <p14:creationId xmlns:p14="http://schemas.microsoft.com/office/powerpoint/2010/main" val="22941251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0" y="365127"/>
            <a:ext cx="9906000" cy="1344822"/>
            <a:chOff x="0" y="365127"/>
            <a:chExt cx="9906000" cy="1344822"/>
          </a:xfrm>
        </p:grpSpPr>
        <p:pic>
          <p:nvPicPr>
            <p:cNvPr id="5" name="Picture 2" descr="Image result for corpora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4642" y="365127"/>
              <a:ext cx="4841358" cy="134482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365127"/>
              <a:ext cx="5061098" cy="1344822"/>
            </a:xfrm>
            <a:prstGeom prst="rect">
              <a:avLst/>
            </a:prstGeom>
            <a:gradFill flip="none" rotWithShape="1">
              <a:gsLst>
                <a:gs pos="0">
                  <a:schemeClr val="bg1"/>
                </a:gs>
                <a:gs pos="100000">
                  <a:srgbClr val="EFEEE7"/>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sp>
        <p:nvSpPr>
          <p:cNvPr id="2" name="Title 1"/>
          <p:cNvSpPr>
            <a:spLocks noGrp="1"/>
          </p:cNvSpPr>
          <p:nvPr>
            <p:ph type="title"/>
          </p:nvPr>
        </p:nvSpPr>
        <p:spPr/>
        <p:txBody>
          <a:bodyPr>
            <a:normAutofit/>
          </a:bodyPr>
          <a:lstStyle/>
          <a:p>
            <a:r>
              <a:rPr lang="en-US" sz="3200" b="1" dirty="0" smtClean="0"/>
              <a:t>THE JCI MEMBERSHIP LIFECYCLE</a:t>
            </a:r>
            <a:endParaRPr lang="en-MY" sz="3200" b="1" dirty="0"/>
          </a:p>
        </p:txBody>
      </p:sp>
      <p:graphicFrame>
        <p:nvGraphicFramePr>
          <p:cNvPr id="7" name="Content Placeholder 3">
            <a:extLst>
              <a:ext uri="{FF2B5EF4-FFF2-40B4-BE49-F238E27FC236}">
                <a16:creationId xmlns="" xmlns:a16="http://schemas.microsoft.com/office/drawing/2014/main" id="{F75D902E-8F87-43C2-A0E3-7D2CFA953D9F}"/>
              </a:ext>
            </a:extLst>
          </p:cNvPr>
          <p:cNvGraphicFramePr>
            <a:graphicFrameLocks noGrp="1"/>
          </p:cNvGraphicFramePr>
          <p:nvPr>
            <p:ph idx="1"/>
            <p:extLst>
              <p:ext uri="{D42A27DB-BD31-4B8C-83A1-F6EECF244321}">
                <p14:modId xmlns:p14="http://schemas.microsoft.com/office/powerpoint/2010/main" val="2785667218"/>
              </p:ext>
            </p:extLst>
          </p:nvPr>
        </p:nvGraphicFramePr>
        <p:xfrm>
          <a:off x="1009650" y="2410138"/>
          <a:ext cx="7886700" cy="130761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extBox 7">
            <a:extLst>
              <a:ext uri="{FF2B5EF4-FFF2-40B4-BE49-F238E27FC236}">
                <a16:creationId xmlns="" xmlns:a16="http://schemas.microsoft.com/office/drawing/2014/main" id="{2C91CBBB-6DDF-4E41-A81E-18A566C7125B}"/>
              </a:ext>
            </a:extLst>
          </p:cNvPr>
          <p:cNvSpPr txBox="1"/>
          <p:nvPr/>
        </p:nvSpPr>
        <p:spPr>
          <a:xfrm>
            <a:off x="1453945" y="4610024"/>
            <a:ext cx="1968910" cy="738664"/>
          </a:xfrm>
          <a:prstGeom prst="rect">
            <a:avLst/>
          </a:prstGeom>
          <a:noFill/>
        </p:spPr>
        <p:txBody>
          <a:bodyPr wrap="square" rtlCol="0">
            <a:spAutoFit/>
          </a:bodyPr>
          <a:lstStyle/>
          <a:p>
            <a:pPr algn="ctr"/>
            <a:r>
              <a:rPr lang="en-US" sz="2100" dirty="0"/>
              <a:t>Membership Ritual</a:t>
            </a:r>
          </a:p>
        </p:txBody>
      </p:sp>
      <p:sp>
        <p:nvSpPr>
          <p:cNvPr id="9" name="TextBox 8">
            <a:extLst>
              <a:ext uri="{FF2B5EF4-FFF2-40B4-BE49-F238E27FC236}">
                <a16:creationId xmlns="" xmlns:a16="http://schemas.microsoft.com/office/drawing/2014/main" id="{CD5523DE-CEA6-4DE0-BDBF-856E834BE332}"/>
              </a:ext>
            </a:extLst>
          </p:cNvPr>
          <p:cNvSpPr txBox="1"/>
          <p:nvPr/>
        </p:nvSpPr>
        <p:spPr>
          <a:xfrm>
            <a:off x="4776020" y="4602651"/>
            <a:ext cx="1968910" cy="738664"/>
          </a:xfrm>
          <a:prstGeom prst="rect">
            <a:avLst/>
          </a:prstGeom>
          <a:noFill/>
        </p:spPr>
        <p:txBody>
          <a:bodyPr wrap="square" rtlCol="0">
            <a:spAutoFit/>
          </a:bodyPr>
          <a:lstStyle/>
          <a:p>
            <a:pPr algn="ctr"/>
            <a:r>
              <a:rPr lang="en-US" sz="2100" dirty="0"/>
              <a:t>Leadership Ritual</a:t>
            </a:r>
          </a:p>
        </p:txBody>
      </p:sp>
      <p:cxnSp>
        <p:nvCxnSpPr>
          <p:cNvPr id="10" name="Straight Connector 9">
            <a:extLst>
              <a:ext uri="{FF2B5EF4-FFF2-40B4-BE49-F238E27FC236}">
                <a16:creationId xmlns="" xmlns:a16="http://schemas.microsoft.com/office/drawing/2014/main" id="{607E9EE1-E4CB-4B57-A40B-52243FC96B51}"/>
              </a:ext>
            </a:extLst>
          </p:cNvPr>
          <p:cNvCxnSpPr>
            <a:cxnSpLocks/>
          </p:cNvCxnSpPr>
          <p:nvPr/>
        </p:nvCxnSpPr>
        <p:spPr>
          <a:xfrm flipV="1">
            <a:off x="2438400" y="2346154"/>
            <a:ext cx="0" cy="1781333"/>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 xmlns:a16="http://schemas.microsoft.com/office/drawing/2014/main" id="{D003627C-31E5-4463-B882-B91E1FD53B18}"/>
              </a:ext>
            </a:extLst>
          </p:cNvPr>
          <p:cNvCxnSpPr>
            <a:cxnSpLocks/>
          </p:cNvCxnSpPr>
          <p:nvPr/>
        </p:nvCxnSpPr>
        <p:spPr>
          <a:xfrm flipV="1">
            <a:off x="5760475" y="2346154"/>
            <a:ext cx="0" cy="1725561"/>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 xmlns:a16="http://schemas.microsoft.com/office/drawing/2014/main" id="{907F0BE6-E23F-488E-8346-D071D32ED9F8}"/>
              </a:ext>
            </a:extLst>
          </p:cNvPr>
          <p:cNvCxnSpPr/>
          <p:nvPr/>
        </p:nvCxnSpPr>
        <p:spPr>
          <a:xfrm flipV="1">
            <a:off x="2438400" y="4241319"/>
            <a:ext cx="0" cy="33183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 xmlns:a16="http://schemas.microsoft.com/office/drawing/2014/main" id="{010DBFD7-D06F-4599-B75C-939F28A6D565}"/>
              </a:ext>
            </a:extLst>
          </p:cNvPr>
          <p:cNvCxnSpPr/>
          <p:nvPr/>
        </p:nvCxnSpPr>
        <p:spPr>
          <a:xfrm flipV="1">
            <a:off x="5760475" y="4178638"/>
            <a:ext cx="0" cy="33183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 xmlns:a16="http://schemas.microsoft.com/office/drawing/2014/main" id="{15C6AA41-A709-4506-9B69-0A970779E14A}"/>
              </a:ext>
            </a:extLst>
          </p:cNvPr>
          <p:cNvSpPr txBox="1"/>
          <p:nvPr/>
        </p:nvSpPr>
        <p:spPr>
          <a:xfrm>
            <a:off x="2939846" y="3850488"/>
            <a:ext cx="2344994" cy="30008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350" b="1" dirty="0"/>
              <a:t>Personal Development</a:t>
            </a:r>
          </a:p>
        </p:txBody>
      </p:sp>
      <p:sp>
        <p:nvSpPr>
          <p:cNvPr id="15" name="TextBox 14">
            <a:extLst>
              <a:ext uri="{FF2B5EF4-FFF2-40B4-BE49-F238E27FC236}">
                <a16:creationId xmlns="" xmlns:a16="http://schemas.microsoft.com/office/drawing/2014/main" id="{7B03DDA3-00B2-4EB1-BBDD-DF2D0C6FB2BD}"/>
              </a:ext>
            </a:extLst>
          </p:cNvPr>
          <p:cNvSpPr txBox="1"/>
          <p:nvPr/>
        </p:nvSpPr>
        <p:spPr>
          <a:xfrm>
            <a:off x="6273904" y="3850488"/>
            <a:ext cx="2344994" cy="30008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350" b="1" dirty="0"/>
              <a:t>Leadership Development</a:t>
            </a:r>
          </a:p>
        </p:txBody>
      </p:sp>
      <p:sp>
        <p:nvSpPr>
          <p:cNvPr id="16" name="TextBox 15">
            <a:extLst>
              <a:ext uri="{FF2B5EF4-FFF2-40B4-BE49-F238E27FC236}">
                <a16:creationId xmlns="" xmlns:a16="http://schemas.microsoft.com/office/drawing/2014/main" id="{7605A50A-71A8-4D12-AF62-DF534CF1D641}"/>
              </a:ext>
            </a:extLst>
          </p:cNvPr>
          <p:cNvSpPr txBox="1"/>
          <p:nvPr/>
        </p:nvSpPr>
        <p:spPr>
          <a:xfrm>
            <a:off x="4112344" y="5676044"/>
            <a:ext cx="5014451" cy="369332"/>
          </a:xfrm>
          <a:prstGeom prst="rect">
            <a:avLst/>
          </a:prstGeom>
          <a:noFill/>
        </p:spPr>
        <p:txBody>
          <a:bodyPr wrap="square" rtlCol="0">
            <a:spAutoFit/>
          </a:bodyPr>
          <a:lstStyle/>
          <a:p>
            <a:pPr algn="r"/>
            <a:r>
              <a:rPr lang="en-US" b="1" dirty="0"/>
              <a:t>Fulfilling the JCI Mission…</a:t>
            </a:r>
          </a:p>
        </p:txBody>
      </p:sp>
    </p:spTree>
    <p:extLst>
      <p:ext uri="{BB962C8B-B14F-4D97-AF65-F5344CB8AC3E}">
        <p14:creationId xmlns:p14="http://schemas.microsoft.com/office/powerpoint/2010/main" val="34698539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3314" name="Picture 2"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t="10935"/>
          <a:stretch/>
        </p:blipFill>
        <p:spPr bwMode="auto">
          <a:xfrm>
            <a:off x="0" y="0"/>
            <a:ext cx="9906000" cy="60821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cstate="print">
            <a:biLevel thresh="25000"/>
            <a:extLst>
              <a:ext uri="{28A0092B-C50C-407E-A947-70E740481C1C}">
                <a14:useLocalDpi xmlns:a14="http://schemas.microsoft.com/office/drawing/2010/main" val="0"/>
              </a:ext>
            </a:extLst>
          </a:blip>
          <a:srcRect l="10904" r="8032" b="37974"/>
          <a:stretch/>
        </p:blipFill>
        <p:spPr>
          <a:xfrm>
            <a:off x="3289911" y="390230"/>
            <a:ext cx="3326177" cy="1158855"/>
          </a:xfrm>
          <a:prstGeom prst="rect">
            <a:avLst/>
          </a:prstGeom>
          <a:noFill/>
          <a:ln>
            <a:noFill/>
          </a:ln>
        </p:spPr>
      </p:pic>
      <p:sp>
        <p:nvSpPr>
          <p:cNvPr id="5" name="Rectangle 4"/>
          <p:cNvSpPr/>
          <p:nvPr/>
        </p:nvSpPr>
        <p:spPr>
          <a:xfrm>
            <a:off x="848412" y="3648173"/>
            <a:ext cx="3054285" cy="167797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B0F0"/>
                </a:solidFill>
              </a:rPr>
              <a:t>Personal Development</a:t>
            </a:r>
            <a:endParaRPr lang="en-MY" sz="2800" b="1" dirty="0">
              <a:solidFill>
                <a:srgbClr val="00B0F0"/>
              </a:solidFill>
            </a:endParaRPr>
          </a:p>
        </p:txBody>
      </p:sp>
      <p:sp>
        <p:nvSpPr>
          <p:cNvPr id="7" name="Rectangle 6"/>
          <p:cNvSpPr/>
          <p:nvPr/>
        </p:nvSpPr>
        <p:spPr>
          <a:xfrm>
            <a:off x="5855616" y="3648173"/>
            <a:ext cx="3054285" cy="167797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B0F0"/>
                </a:solidFill>
              </a:rPr>
              <a:t>Leadership Development</a:t>
            </a:r>
            <a:endParaRPr lang="en-MY" sz="2800" b="1" dirty="0">
              <a:solidFill>
                <a:srgbClr val="00B0F0"/>
              </a:solidFill>
            </a:endParaRPr>
          </a:p>
        </p:txBody>
      </p:sp>
      <p:sp>
        <p:nvSpPr>
          <p:cNvPr id="8" name="Rectangle 7"/>
          <p:cNvSpPr/>
          <p:nvPr/>
        </p:nvSpPr>
        <p:spPr>
          <a:xfrm>
            <a:off x="1818586" y="1939315"/>
            <a:ext cx="6268828" cy="83230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97D6"/>
                </a:solidFill>
              </a:rPr>
              <a:t>YOUTH DEVELOPMENT PLATFORM</a:t>
            </a:r>
            <a:endParaRPr lang="en-MY" sz="2800" b="1" dirty="0">
              <a:solidFill>
                <a:srgbClr val="0097D6"/>
              </a:solidFill>
            </a:endParaRPr>
          </a:p>
        </p:txBody>
      </p:sp>
      <p:cxnSp>
        <p:nvCxnSpPr>
          <p:cNvPr id="9" name="Elbow Connector 8"/>
          <p:cNvCxnSpPr>
            <a:stCxn id="5" idx="0"/>
            <a:endCxn id="8" idx="2"/>
          </p:cNvCxnSpPr>
          <p:nvPr/>
        </p:nvCxnSpPr>
        <p:spPr>
          <a:xfrm rot="5400000" flipH="1" flipV="1">
            <a:off x="3226002" y="1921176"/>
            <a:ext cx="876550" cy="2577445"/>
          </a:xfrm>
          <a:prstGeom prst="bentConnector3">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Elbow Connector 11"/>
          <p:cNvCxnSpPr>
            <a:stCxn id="7" idx="0"/>
            <a:endCxn id="8" idx="2"/>
          </p:cNvCxnSpPr>
          <p:nvPr/>
        </p:nvCxnSpPr>
        <p:spPr>
          <a:xfrm rot="16200000" flipV="1">
            <a:off x="5729605" y="1995018"/>
            <a:ext cx="876550" cy="2429759"/>
          </a:xfrm>
          <a:prstGeom prst="bentConnector3">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195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2050" name="Picture 2" descr="Image result for helping the community"/>
          <p:cNvPicPr>
            <a:picLocks noChangeAspect="1" noChangeArrowheads="1"/>
          </p:cNvPicPr>
          <p:nvPr/>
        </p:nvPicPr>
        <p:blipFill rotWithShape="1">
          <a:blip r:embed="rId4">
            <a:extLst>
              <a:ext uri="{28A0092B-C50C-407E-A947-70E740481C1C}">
                <a14:useLocalDpi xmlns:a14="http://schemas.microsoft.com/office/drawing/2010/main" val="0"/>
              </a:ext>
            </a:extLst>
          </a:blip>
          <a:srcRect t="11062" b="3982"/>
          <a:stretch/>
        </p:blipFill>
        <p:spPr bwMode="auto">
          <a:xfrm>
            <a:off x="0" y="642938"/>
            <a:ext cx="9906000" cy="55721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48940" y="4460537"/>
            <a:ext cx="5357060" cy="7136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n-US" sz="1625" b="1" dirty="0">
                <a:latin typeface="Helvetica" panose="020B0604020202020204" pitchFamily="34" charset="0"/>
              </a:rPr>
              <a:t>Taking action &amp; providing sustainable solutions.</a:t>
            </a:r>
            <a:endParaRPr lang="en-MY" sz="1625" b="1" dirty="0">
              <a:latin typeface="Helvetica" panose="020B0604020202020204" pitchFamily="34" charset="0"/>
            </a:endParaRPr>
          </a:p>
        </p:txBody>
      </p:sp>
    </p:spTree>
    <p:extLst>
      <p:ext uri="{BB962C8B-B14F-4D97-AF65-F5344CB8AC3E}">
        <p14:creationId xmlns:p14="http://schemas.microsoft.com/office/powerpoint/2010/main" val="23560576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09020"/>
            <a:ext cx="9906000" cy="5572125"/>
          </a:xfrm>
          <a:prstGeom prst="rect">
            <a:avLst/>
          </a:prstGeom>
        </p:spPr>
      </p:pic>
      <p:sp>
        <p:nvSpPr>
          <p:cNvPr id="4" name="Rectangle 3"/>
          <p:cNvSpPr/>
          <p:nvPr/>
        </p:nvSpPr>
        <p:spPr>
          <a:xfrm>
            <a:off x="1" y="4290277"/>
            <a:ext cx="5357060" cy="7136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n-US" sz="1625" b="1" dirty="0">
                <a:latin typeface="Helvetica" panose="020B0604020202020204" pitchFamily="34" charset="0"/>
              </a:rPr>
              <a:t>Everyday in over 100 countries</a:t>
            </a:r>
            <a:endParaRPr lang="en-MY" sz="1625" b="1" dirty="0">
              <a:latin typeface="Helvetica" panose="020B0604020202020204" pitchFamily="34" charset="0"/>
            </a:endParaRPr>
          </a:p>
        </p:txBody>
      </p:sp>
    </p:spTree>
    <p:extLst>
      <p:ext uri="{BB962C8B-B14F-4D97-AF65-F5344CB8AC3E}">
        <p14:creationId xmlns:p14="http://schemas.microsoft.com/office/powerpoint/2010/main" val="23119791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ACTIVE CITIZENSHIP</a:t>
            </a:r>
            <a:endParaRPr lang="en-MY"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1042" y="557713"/>
            <a:ext cx="2821171" cy="940390"/>
          </a:xfrm>
          <a:prstGeom prst="rect">
            <a:avLst/>
          </a:prstGeom>
        </p:spPr>
      </p:pic>
      <p:pic>
        <p:nvPicPr>
          <p:cNvPr id="17410" name="Picture 2" descr="Image result for active citizenship"/>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952500" y="1690689"/>
            <a:ext cx="8001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8113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3074"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0030" y="906074"/>
            <a:ext cx="7235970" cy="482639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4230271"/>
            <a:ext cx="9906000" cy="71002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en-MY" sz="1625" b="1" dirty="0">
              <a:latin typeface="Helvetica" panose="020B0604020202020204" pitchFamily="34" charset="0"/>
            </a:endParaRPr>
          </a:p>
        </p:txBody>
      </p:sp>
      <p:sp>
        <p:nvSpPr>
          <p:cNvPr id="2" name="Title 1"/>
          <p:cNvSpPr>
            <a:spLocks noGrp="1"/>
          </p:cNvSpPr>
          <p:nvPr>
            <p:ph type="title"/>
          </p:nvPr>
        </p:nvSpPr>
        <p:spPr>
          <a:xfrm>
            <a:off x="-106362" y="3937002"/>
            <a:ext cx="10177462" cy="1325563"/>
          </a:xfrm>
        </p:spPr>
        <p:txBody>
          <a:bodyPr>
            <a:normAutofit/>
          </a:bodyPr>
          <a:lstStyle/>
          <a:p>
            <a:pPr algn="ctr"/>
            <a:r>
              <a:rPr lang="en-US" sz="2800" b="1" dirty="0" smtClean="0">
                <a:solidFill>
                  <a:schemeClr val="bg1"/>
                </a:solidFill>
              </a:rPr>
              <a:t>A GLOBAL PHENOMENON OF MEMBERSHIP ORGANIZATION</a:t>
            </a:r>
            <a:endParaRPr lang="en-MY" sz="2800" b="1" dirty="0">
              <a:solidFill>
                <a:schemeClr val="bg1"/>
              </a:solidFill>
            </a:endParaRPr>
          </a:p>
        </p:txBody>
      </p:sp>
    </p:spTree>
    <p:extLst>
      <p:ext uri="{BB962C8B-B14F-4D97-AF65-F5344CB8AC3E}">
        <p14:creationId xmlns:p14="http://schemas.microsoft.com/office/powerpoint/2010/main" val="41186783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0" y="365127"/>
            <a:ext cx="9906000" cy="1344822"/>
            <a:chOff x="0" y="365127"/>
            <a:chExt cx="9906000" cy="1344822"/>
          </a:xfrm>
        </p:grpSpPr>
        <p:pic>
          <p:nvPicPr>
            <p:cNvPr id="5" name="Picture 2" descr="Image result for corpora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4642" y="365127"/>
              <a:ext cx="4841358" cy="134482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365127"/>
              <a:ext cx="5061098" cy="1344822"/>
            </a:xfrm>
            <a:prstGeom prst="rect">
              <a:avLst/>
            </a:prstGeom>
            <a:gradFill flip="none" rotWithShape="1">
              <a:gsLst>
                <a:gs pos="0">
                  <a:schemeClr val="bg1"/>
                </a:gs>
                <a:gs pos="100000">
                  <a:srgbClr val="EFEEE7"/>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sp>
        <p:nvSpPr>
          <p:cNvPr id="2" name="Title 1"/>
          <p:cNvSpPr>
            <a:spLocks noGrp="1"/>
          </p:cNvSpPr>
          <p:nvPr>
            <p:ph type="title"/>
          </p:nvPr>
        </p:nvSpPr>
        <p:spPr/>
        <p:txBody>
          <a:bodyPr>
            <a:normAutofit/>
          </a:bodyPr>
          <a:lstStyle/>
          <a:p>
            <a:r>
              <a:rPr lang="en-US" sz="3200" b="1" dirty="0" smtClean="0"/>
              <a:t>TYPICAL SYMPTOMS REFLECTING</a:t>
            </a:r>
            <a:br>
              <a:rPr lang="en-US" sz="3200" b="1" dirty="0" smtClean="0"/>
            </a:br>
            <a:r>
              <a:rPr lang="en-US" sz="3200" b="1" dirty="0" smtClean="0"/>
              <a:t>MEMBERSHIP CHALLENGES</a:t>
            </a:r>
            <a:endParaRPr lang="en-MY" sz="3200" b="1" dirty="0"/>
          </a:p>
        </p:txBody>
      </p:sp>
      <p:sp>
        <p:nvSpPr>
          <p:cNvPr id="3" name="Content Placeholder 2"/>
          <p:cNvSpPr>
            <a:spLocks noGrp="1"/>
          </p:cNvSpPr>
          <p:nvPr>
            <p:ph idx="1"/>
          </p:nvPr>
        </p:nvSpPr>
        <p:spPr/>
        <p:txBody>
          <a:bodyPr/>
          <a:lstStyle/>
          <a:p>
            <a:r>
              <a:rPr lang="en-US" dirty="0" smtClean="0"/>
              <a:t>Insufficient Membership Strength</a:t>
            </a:r>
          </a:p>
          <a:p>
            <a:r>
              <a:rPr lang="en-US" dirty="0" smtClean="0"/>
              <a:t>Slow </a:t>
            </a:r>
            <a:r>
              <a:rPr lang="en-US" dirty="0"/>
              <a:t>Growth of Membership</a:t>
            </a:r>
          </a:p>
          <a:p>
            <a:r>
              <a:rPr lang="en-US" dirty="0" smtClean="0"/>
              <a:t>Lack of Members Participation in Events</a:t>
            </a:r>
          </a:p>
          <a:p>
            <a:r>
              <a:rPr lang="en-US" dirty="0" smtClean="0"/>
              <a:t>Members Unmotivated in Organizing Events</a:t>
            </a:r>
          </a:p>
          <a:p>
            <a:r>
              <a:rPr lang="en-US" dirty="0" smtClean="0"/>
              <a:t>Challenged LO Succession</a:t>
            </a:r>
          </a:p>
          <a:p>
            <a:r>
              <a:rPr lang="en-US" dirty="0" smtClean="0"/>
              <a:t>Over Declared Membership Strength</a:t>
            </a:r>
            <a:endParaRPr lang="en-MY" dirty="0"/>
          </a:p>
        </p:txBody>
      </p:sp>
    </p:spTree>
    <p:extLst>
      <p:ext uri="{BB962C8B-B14F-4D97-AF65-F5344CB8AC3E}">
        <p14:creationId xmlns:p14="http://schemas.microsoft.com/office/powerpoint/2010/main" val="208055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0" y="365127"/>
            <a:ext cx="9906000" cy="1344822"/>
            <a:chOff x="0" y="365127"/>
            <a:chExt cx="9906000" cy="1344822"/>
          </a:xfrm>
        </p:grpSpPr>
        <p:pic>
          <p:nvPicPr>
            <p:cNvPr id="5" name="Picture 2" descr="Image result for corpora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4642" y="365127"/>
              <a:ext cx="4841358" cy="134482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365127"/>
              <a:ext cx="5061098" cy="1344822"/>
            </a:xfrm>
            <a:prstGeom prst="rect">
              <a:avLst/>
            </a:prstGeom>
            <a:gradFill flip="none" rotWithShape="1">
              <a:gsLst>
                <a:gs pos="0">
                  <a:schemeClr val="bg1"/>
                </a:gs>
                <a:gs pos="100000">
                  <a:srgbClr val="EFEEE7"/>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sp>
        <p:nvSpPr>
          <p:cNvPr id="2" name="Title 1"/>
          <p:cNvSpPr>
            <a:spLocks noGrp="1"/>
          </p:cNvSpPr>
          <p:nvPr>
            <p:ph type="title"/>
          </p:nvPr>
        </p:nvSpPr>
        <p:spPr/>
        <p:txBody>
          <a:bodyPr>
            <a:normAutofit/>
          </a:bodyPr>
          <a:lstStyle/>
          <a:p>
            <a:r>
              <a:rPr lang="en-US" sz="3200" b="1" dirty="0" smtClean="0"/>
              <a:t>In an organization that deals with people….</a:t>
            </a:r>
            <a:endParaRPr lang="en-MY" sz="3200" b="1" dirty="0"/>
          </a:p>
        </p:txBody>
      </p:sp>
      <p:sp>
        <p:nvSpPr>
          <p:cNvPr id="3" name="Content Placeholder 2"/>
          <p:cNvSpPr>
            <a:spLocks noGrp="1"/>
          </p:cNvSpPr>
          <p:nvPr>
            <p:ph idx="1"/>
          </p:nvPr>
        </p:nvSpPr>
        <p:spPr>
          <a:xfrm>
            <a:off x="5981700" y="4483099"/>
            <a:ext cx="3344863" cy="1935163"/>
          </a:xfrm>
        </p:spPr>
        <p:txBody>
          <a:bodyPr/>
          <a:lstStyle/>
          <a:p>
            <a:pPr marL="0" indent="0">
              <a:buNone/>
            </a:pPr>
            <a:r>
              <a:rPr lang="en-US" dirty="0" smtClean="0"/>
              <a:t>… the success of the organization will be through its people… </a:t>
            </a:r>
          </a:p>
        </p:txBody>
      </p:sp>
      <p:pic>
        <p:nvPicPr>
          <p:cNvPr id="8194" name="Picture 2" descr="Image result for success of peop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038" y="1978818"/>
            <a:ext cx="5083174" cy="3812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0558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6" name="Group 5"/>
          <p:cNvGrpSpPr/>
          <p:nvPr/>
        </p:nvGrpSpPr>
        <p:grpSpPr>
          <a:xfrm>
            <a:off x="0" y="365127"/>
            <a:ext cx="9906000" cy="1344822"/>
            <a:chOff x="0" y="365127"/>
            <a:chExt cx="9906000" cy="1344822"/>
          </a:xfrm>
        </p:grpSpPr>
        <p:pic>
          <p:nvPicPr>
            <p:cNvPr id="8" name="Picture 2" descr="Image result for corpora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4642" y="365127"/>
              <a:ext cx="4841358" cy="134482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365127"/>
              <a:ext cx="5061098" cy="1344822"/>
            </a:xfrm>
            <a:prstGeom prst="rect">
              <a:avLst/>
            </a:prstGeom>
            <a:gradFill flip="none" rotWithShape="1">
              <a:gsLst>
                <a:gs pos="0">
                  <a:schemeClr val="bg1"/>
                </a:gs>
                <a:gs pos="100000">
                  <a:srgbClr val="EFEEE7"/>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sp>
        <p:nvSpPr>
          <p:cNvPr id="2" name="Title 1"/>
          <p:cNvSpPr>
            <a:spLocks noGrp="1"/>
          </p:cNvSpPr>
          <p:nvPr>
            <p:ph type="title"/>
          </p:nvPr>
        </p:nvSpPr>
        <p:spPr/>
        <p:txBody>
          <a:bodyPr>
            <a:normAutofit/>
          </a:bodyPr>
          <a:lstStyle/>
          <a:p>
            <a:r>
              <a:rPr lang="en-US" sz="3600" b="1" dirty="0" smtClean="0"/>
              <a:t>AN </a:t>
            </a:r>
            <a:r>
              <a:rPr lang="en-US" altLang="zh-CN" sz="3600" b="1" dirty="0" smtClean="0"/>
              <a:t>IDEA OF A </a:t>
            </a:r>
            <a:r>
              <a:rPr lang="en-US" sz="3600" b="1" dirty="0" smtClean="0"/>
              <a:t>SUSTAINABLE SOLUTION</a:t>
            </a:r>
            <a:endParaRPr lang="en-MY" sz="3600" b="1" dirty="0"/>
          </a:p>
        </p:txBody>
      </p:sp>
      <p:sp>
        <p:nvSpPr>
          <p:cNvPr id="5" name="Rectangle 4"/>
          <p:cNvSpPr/>
          <p:nvPr/>
        </p:nvSpPr>
        <p:spPr>
          <a:xfrm>
            <a:off x="571500" y="3390899"/>
            <a:ext cx="8782050" cy="241935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4" name="Content Placeholder 3"/>
          <p:cNvSpPr>
            <a:spLocks noGrp="1"/>
          </p:cNvSpPr>
          <p:nvPr>
            <p:ph idx="1"/>
          </p:nvPr>
        </p:nvSpPr>
        <p:spPr>
          <a:xfrm>
            <a:off x="681038" y="5232400"/>
            <a:ext cx="8767762" cy="944562"/>
          </a:xfrm>
        </p:spPr>
        <p:txBody>
          <a:bodyPr>
            <a:normAutofit/>
          </a:bodyPr>
          <a:lstStyle/>
          <a:p>
            <a:pPr marL="0" indent="0">
              <a:buNone/>
            </a:pPr>
            <a:r>
              <a:rPr lang="en-US" sz="2400" dirty="0" smtClean="0"/>
              <a:t>To provide a practical framework that helps formulate sustainable membership solutions to provide a healthy organizational growth</a:t>
            </a:r>
            <a:endParaRPr lang="en-MY" sz="2400" dirty="0"/>
          </a:p>
        </p:txBody>
      </p:sp>
      <p:pic>
        <p:nvPicPr>
          <p:cNvPr id="7170" name="Picture 2"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5367" y="1977779"/>
            <a:ext cx="7235265" cy="3108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4644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681037" y="5050631"/>
            <a:ext cx="8543925" cy="854869"/>
          </a:xfrm>
        </p:spPr>
        <p:txBody>
          <a:bodyPr/>
          <a:lstStyle/>
          <a:p>
            <a:pPr marL="0" indent="0" algn="ctr">
              <a:buNone/>
            </a:pPr>
            <a:r>
              <a:rPr lang="en-US" b="1" dirty="0" smtClean="0">
                <a:solidFill>
                  <a:schemeClr val="bg1"/>
                </a:solidFill>
              </a:rPr>
              <a:t>HOW IS JCI DIFFERENT FROM OTHER ORGANIZATIONS?</a:t>
            </a:r>
            <a:endParaRPr lang="en-MY" b="1" dirty="0">
              <a:solidFill>
                <a:schemeClr val="bg1"/>
              </a:solidFill>
            </a:endParaRPr>
          </a:p>
        </p:txBody>
      </p:sp>
      <p:sp>
        <p:nvSpPr>
          <p:cNvPr id="6" name="Content Placeholder 5">
            <a:extLst>
              <a:ext uri="{FF2B5EF4-FFF2-40B4-BE49-F238E27FC236}">
                <a16:creationId xmlns:a16="http://schemas.microsoft.com/office/drawing/2014/main" xmlns="" id="{29323CF0-ADDE-4483-9576-62BA932E5C1E}"/>
              </a:ext>
            </a:extLst>
          </p:cNvPr>
          <p:cNvSpPr txBox="1">
            <a:spLocks/>
          </p:cNvSpPr>
          <p:nvPr/>
        </p:nvSpPr>
        <p:spPr>
          <a:xfrm>
            <a:off x="457200" y="2192694"/>
            <a:ext cx="8229600" cy="39334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To understand the strategies for sustainable membership development within an organization</a:t>
            </a:r>
          </a:p>
          <a:p>
            <a:r>
              <a:rPr lang="en-US" dirty="0" smtClean="0"/>
              <a:t>To discuss about the tools to be used</a:t>
            </a:r>
          </a:p>
          <a:p>
            <a:r>
              <a:rPr lang="en-US" dirty="0" smtClean="0"/>
              <a:t>To brainstorm effective strategies to address the challenges within the membership lifecycle</a:t>
            </a:r>
          </a:p>
          <a:p>
            <a:endParaRPr lang="en-US" dirty="0"/>
          </a:p>
        </p:txBody>
      </p:sp>
      <p:grpSp>
        <p:nvGrpSpPr>
          <p:cNvPr id="11" name="Group 10"/>
          <p:cNvGrpSpPr/>
          <p:nvPr/>
        </p:nvGrpSpPr>
        <p:grpSpPr>
          <a:xfrm>
            <a:off x="0" y="365127"/>
            <a:ext cx="9906000" cy="1344822"/>
            <a:chOff x="0" y="365127"/>
            <a:chExt cx="9906000" cy="1344822"/>
          </a:xfrm>
        </p:grpSpPr>
        <p:pic>
          <p:nvPicPr>
            <p:cNvPr id="12" name="Picture 2" descr="Image result for corpora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4642" y="365127"/>
              <a:ext cx="4841358" cy="134482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0" y="365127"/>
              <a:ext cx="5061098" cy="1344822"/>
            </a:xfrm>
            <a:prstGeom prst="rect">
              <a:avLst/>
            </a:prstGeom>
            <a:gradFill flip="none" rotWithShape="1">
              <a:gsLst>
                <a:gs pos="0">
                  <a:schemeClr val="bg1"/>
                </a:gs>
                <a:gs pos="100000">
                  <a:srgbClr val="EFEEE7"/>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sp>
        <p:nvSpPr>
          <p:cNvPr id="14" name="Title 1"/>
          <p:cNvSpPr>
            <a:spLocks noGrp="1"/>
          </p:cNvSpPr>
          <p:nvPr>
            <p:ph type="title"/>
          </p:nvPr>
        </p:nvSpPr>
        <p:spPr>
          <a:xfrm>
            <a:off x="681038" y="365127"/>
            <a:ext cx="8543925" cy="1325563"/>
          </a:xfrm>
        </p:spPr>
        <p:txBody>
          <a:bodyPr>
            <a:normAutofit/>
          </a:bodyPr>
          <a:lstStyle/>
          <a:p>
            <a:r>
              <a:rPr lang="en-US" sz="3200" b="1" dirty="0" smtClean="0"/>
              <a:t>OBJECTIVES</a:t>
            </a:r>
            <a:endParaRPr lang="en-MY" sz="3200" b="1" dirty="0"/>
          </a:p>
        </p:txBody>
      </p:sp>
    </p:spTree>
    <p:extLst>
      <p:ext uri="{BB962C8B-B14F-4D97-AF65-F5344CB8AC3E}">
        <p14:creationId xmlns:p14="http://schemas.microsoft.com/office/powerpoint/2010/main" val="9452798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rotWithShape="1">
          <a:blip r:embed="rId4">
            <a:clrChange>
              <a:clrFrom>
                <a:srgbClr val="051F35"/>
              </a:clrFrom>
              <a:clrTo>
                <a:srgbClr val="051F35">
                  <a:alpha val="0"/>
                </a:srgbClr>
              </a:clrTo>
            </a:clrChange>
            <a:lum bright="70000" contrast="-70000"/>
            <a:extLst>
              <a:ext uri="{28A0092B-C50C-407E-A947-70E740481C1C}">
                <a14:useLocalDpi xmlns:a14="http://schemas.microsoft.com/office/drawing/2010/main" val="0"/>
              </a:ext>
            </a:extLst>
          </a:blip>
          <a:srcRect l="3345" r="6149"/>
          <a:stretch/>
        </p:blipFill>
        <p:spPr bwMode="auto">
          <a:xfrm>
            <a:off x="4306" y="0"/>
            <a:ext cx="9897388" cy="615432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b="47907"/>
          <a:stretch/>
        </p:blipFill>
        <p:spPr>
          <a:xfrm>
            <a:off x="-1300907" y="127591"/>
            <a:ext cx="7712786" cy="6026738"/>
          </a:xfrm>
          <a:prstGeom prst="rect">
            <a:avLst/>
          </a:prstGeom>
          <a:noFill/>
          <a:ln>
            <a:noFill/>
          </a:ln>
        </p:spPr>
      </p:pic>
      <p:sp>
        <p:nvSpPr>
          <p:cNvPr id="2" name="Title 1"/>
          <p:cNvSpPr>
            <a:spLocks noGrp="1"/>
          </p:cNvSpPr>
          <p:nvPr>
            <p:ph type="title"/>
          </p:nvPr>
        </p:nvSpPr>
        <p:spPr>
          <a:xfrm>
            <a:off x="4367952" y="3567247"/>
            <a:ext cx="4986670" cy="1325563"/>
          </a:xfrm>
        </p:spPr>
        <p:txBody>
          <a:bodyPr>
            <a:normAutofit/>
          </a:bodyPr>
          <a:lstStyle/>
          <a:p>
            <a:pPr algn="r"/>
            <a:r>
              <a:rPr lang="en-US" sz="2800" b="1" dirty="0" smtClean="0"/>
              <a:t>2019 JCI MALAYSIA </a:t>
            </a:r>
            <a:br>
              <a:rPr lang="en-US" sz="2800" b="1" dirty="0" smtClean="0"/>
            </a:br>
            <a:r>
              <a:rPr lang="en-US" sz="2800" b="1" dirty="0" smtClean="0"/>
              <a:t>NEW INITIATIVE</a:t>
            </a:r>
            <a:br>
              <a:rPr lang="en-US" sz="2800" b="1" dirty="0" smtClean="0"/>
            </a:br>
            <a:r>
              <a:rPr lang="en-US" sz="2200" b="1" dirty="0" smtClean="0"/>
              <a:t>SUSTAINABLE MEMBERSHIP FRAMEWORK</a:t>
            </a:r>
            <a:endParaRPr lang="en-MY" sz="2200" b="1" dirty="0"/>
          </a:p>
        </p:txBody>
      </p:sp>
      <p:sp>
        <p:nvSpPr>
          <p:cNvPr id="11" name="Rectangle 10"/>
          <p:cNvSpPr/>
          <p:nvPr/>
        </p:nvSpPr>
        <p:spPr>
          <a:xfrm>
            <a:off x="3005423" y="4892810"/>
            <a:ext cx="3315834" cy="644194"/>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n-US" sz="1400" b="1" dirty="0" smtClean="0">
                <a:latin typeface="Helvetica" panose="020B0604020202020204" pitchFamily="34" charset="0"/>
              </a:rPr>
              <a:t>JCI SEN. ANDY LAU</a:t>
            </a:r>
          </a:p>
          <a:p>
            <a:pPr algn="ctr"/>
            <a:r>
              <a:rPr lang="en-US" sz="1400" dirty="0" smtClean="0">
                <a:latin typeface="Helvetica" panose="020B0604020202020204" pitchFamily="34" charset="0"/>
              </a:rPr>
              <a:t>2019 JCIM National President</a:t>
            </a:r>
            <a:endParaRPr lang="en-MY" sz="1400" dirty="0">
              <a:latin typeface="Helvetica" panose="020B0604020202020204" pitchFamily="34" charset="0"/>
            </a:endParaRPr>
          </a:p>
        </p:txBody>
      </p:sp>
    </p:spTree>
    <p:extLst>
      <p:ext uri="{BB962C8B-B14F-4D97-AF65-F5344CB8AC3E}">
        <p14:creationId xmlns:p14="http://schemas.microsoft.com/office/powerpoint/2010/main" val="31474316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451085876"/>
              </p:ext>
            </p:extLst>
          </p:nvPr>
        </p:nvGraphicFramePr>
        <p:xfrm>
          <a:off x="378343" y="180754"/>
          <a:ext cx="9149314" cy="6099543"/>
        </p:xfrm>
        <a:graphic>
          <a:graphicData uri="http://schemas.openxmlformats.org/presentationml/2006/ole">
            <mc:AlternateContent xmlns:mc="http://schemas.openxmlformats.org/markup-compatibility/2006">
              <mc:Choice xmlns:v="urn:schemas-microsoft-com:vml" Requires="v">
                <p:oleObj spid="_x0000_s2064" name="Acrobat Document" r:id="rId5" imgW="8572266" imgH="5714584" progId="AcroExch.Document.11">
                  <p:embed/>
                </p:oleObj>
              </mc:Choice>
              <mc:Fallback>
                <p:oleObj name="Acrobat Document" r:id="rId5" imgW="8572266" imgH="5714584" progId="AcroExch.Document.11">
                  <p:embed/>
                  <p:pic>
                    <p:nvPicPr>
                      <p:cNvPr id="0" name=""/>
                      <p:cNvPicPr/>
                      <p:nvPr/>
                    </p:nvPicPr>
                    <p:blipFill>
                      <a:blip r:embed="rId6"/>
                      <a:stretch>
                        <a:fillRect/>
                      </a:stretch>
                    </p:blipFill>
                    <p:spPr>
                      <a:xfrm>
                        <a:off x="378343" y="180754"/>
                        <a:ext cx="9149314" cy="6099543"/>
                      </a:xfrm>
                      <a:prstGeom prst="rect">
                        <a:avLst/>
                      </a:prstGeom>
                    </p:spPr>
                  </p:pic>
                </p:oleObj>
              </mc:Fallback>
            </mc:AlternateContent>
          </a:graphicData>
        </a:graphic>
      </p:graphicFrame>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547" y="271130"/>
            <a:ext cx="1586487" cy="722378"/>
          </a:xfrm>
          <a:prstGeom prst="rect">
            <a:avLst/>
          </a:prstGeom>
        </p:spPr>
      </p:pic>
      <p:sp>
        <p:nvSpPr>
          <p:cNvPr id="8" name="TextBox 7"/>
          <p:cNvSpPr txBox="1"/>
          <p:nvPr/>
        </p:nvSpPr>
        <p:spPr>
          <a:xfrm>
            <a:off x="2339175" y="309424"/>
            <a:ext cx="7814927" cy="461665"/>
          </a:xfrm>
          <a:prstGeom prst="rect">
            <a:avLst/>
          </a:prstGeom>
          <a:noFill/>
        </p:spPr>
        <p:txBody>
          <a:bodyPr wrap="square" rtlCol="0">
            <a:spAutoFit/>
          </a:bodyPr>
          <a:lstStyle/>
          <a:p>
            <a:r>
              <a:rPr lang="en-US" sz="2400" b="1" dirty="0" smtClean="0">
                <a:solidFill>
                  <a:srgbClr val="0397D6"/>
                </a:solidFill>
                <a:latin typeface="Helvetica" panose="020B0604020202020204" pitchFamily="34" charset="0"/>
              </a:rPr>
              <a:t>SUSTAINABLE MEMBERSHIP FRAMEWORK</a:t>
            </a:r>
            <a:endParaRPr lang="en-MY" sz="2400" b="1" dirty="0">
              <a:solidFill>
                <a:srgbClr val="0397D6"/>
              </a:solidFill>
              <a:latin typeface="Helvetica" panose="020B0604020202020204" pitchFamily="34" charset="0"/>
            </a:endParaRPr>
          </a:p>
        </p:txBody>
      </p:sp>
    </p:spTree>
    <p:extLst>
      <p:ext uri="{BB962C8B-B14F-4D97-AF65-F5344CB8AC3E}">
        <p14:creationId xmlns:p14="http://schemas.microsoft.com/office/powerpoint/2010/main" val="2879978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2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24400" y="2147890"/>
            <a:ext cx="4495404" cy="2852737"/>
          </a:xfrm>
        </p:spPr>
        <p:txBody>
          <a:bodyPr>
            <a:normAutofit/>
          </a:bodyPr>
          <a:lstStyle/>
          <a:p>
            <a:pPr algn="r"/>
            <a:r>
              <a:rPr lang="en-US" sz="4000" b="1" dirty="0" smtClean="0">
                <a:solidFill>
                  <a:schemeClr val="bg1"/>
                </a:solidFill>
              </a:rPr>
              <a:t>JCI Malaysia </a:t>
            </a:r>
            <a:br>
              <a:rPr lang="en-US" sz="4000" b="1" dirty="0" smtClean="0">
                <a:solidFill>
                  <a:schemeClr val="bg1"/>
                </a:solidFill>
              </a:rPr>
            </a:br>
            <a:r>
              <a:rPr lang="en-US" sz="4000" b="1" dirty="0" smtClean="0">
                <a:solidFill>
                  <a:schemeClr val="bg1"/>
                </a:solidFill>
              </a:rPr>
              <a:t>Sustainable Membership Framework</a:t>
            </a:r>
            <a:endParaRPr lang="en-MY" sz="4000" b="1" dirty="0">
              <a:solidFill>
                <a:schemeClr val="bg1"/>
              </a:solidFill>
            </a:endParaRPr>
          </a:p>
        </p:txBody>
      </p:sp>
      <p:sp>
        <p:nvSpPr>
          <p:cNvPr id="4" name="Text Placeholder 3"/>
          <p:cNvSpPr>
            <a:spLocks noGrp="1"/>
          </p:cNvSpPr>
          <p:nvPr>
            <p:ph type="body" idx="1"/>
          </p:nvPr>
        </p:nvSpPr>
        <p:spPr>
          <a:xfrm>
            <a:off x="675879" y="5027615"/>
            <a:ext cx="8543925" cy="1500187"/>
          </a:xfrm>
        </p:spPr>
        <p:txBody>
          <a:bodyPr/>
          <a:lstStyle/>
          <a:p>
            <a:pPr algn="r"/>
            <a:r>
              <a:rPr lang="en-US" dirty="0" smtClean="0">
                <a:solidFill>
                  <a:schemeClr val="bg1"/>
                </a:solidFill>
              </a:rPr>
              <a:t>2019 JCI Malaysia New Initiative</a:t>
            </a:r>
            <a:endParaRPr lang="en-MY" dirty="0">
              <a:solidFill>
                <a:schemeClr val="bg1"/>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0410" y="63795"/>
            <a:ext cx="2821171" cy="940390"/>
          </a:xfrm>
          <a:prstGeom prst="rect">
            <a:avLst/>
          </a:prstGeom>
        </p:spPr>
      </p:pic>
    </p:spTree>
    <p:extLst>
      <p:ext uri="{BB962C8B-B14F-4D97-AF65-F5344CB8AC3E}">
        <p14:creationId xmlns:p14="http://schemas.microsoft.com/office/powerpoint/2010/main" val="23572354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75879" y="2060614"/>
            <a:ext cx="8543925" cy="2852737"/>
          </a:xfrm>
        </p:spPr>
        <p:txBody>
          <a:bodyPr/>
          <a:lstStyle/>
          <a:p>
            <a:pPr algn="r"/>
            <a:r>
              <a:rPr lang="en-US" b="1" dirty="0" smtClean="0">
                <a:solidFill>
                  <a:schemeClr val="bg1"/>
                </a:solidFill>
              </a:rPr>
              <a:t>SURVEY</a:t>
            </a:r>
            <a:endParaRPr lang="en-MY" b="1" dirty="0">
              <a:solidFill>
                <a:schemeClr val="bg1"/>
              </a:solidFill>
            </a:endParaRPr>
          </a:p>
        </p:txBody>
      </p:sp>
      <p:sp>
        <p:nvSpPr>
          <p:cNvPr id="5" name="Text Placeholder 4"/>
          <p:cNvSpPr>
            <a:spLocks noGrp="1"/>
          </p:cNvSpPr>
          <p:nvPr>
            <p:ph type="body" idx="1"/>
          </p:nvPr>
        </p:nvSpPr>
        <p:spPr>
          <a:xfrm>
            <a:off x="675879" y="4940339"/>
            <a:ext cx="8543925" cy="1500187"/>
          </a:xfrm>
        </p:spPr>
        <p:txBody>
          <a:bodyPr/>
          <a:lstStyle/>
          <a:p>
            <a:pPr algn="r"/>
            <a:r>
              <a:rPr lang="en-US" dirty="0" smtClean="0">
                <a:solidFill>
                  <a:schemeClr val="bg1"/>
                </a:solidFill>
              </a:rPr>
              <a:t>A Process of Gathering Relevant </a:t>
            </a:r>
            <a:br>
              <a:rPr lang="en-US" dirty="0" smtClean="0">
                <a:solidFill>
                  <a:schemeClr val="bg1"/>
                </a:solidFill>
              </a:rPr>
            </a:br>
            <a:r>
              <a:rPr lang="en-US" dirty="0" smtClean="0">
                <a:solidFill>
                  <a:schemeClr val="bg1"/>
                </a:solidFill>
              </a:rPr>
              <a:t>Membership Data</a:t>
            </a:r>
            <a:endParaRPr lang="en-MY" dirty="0">
              <a:solidFill>
                <a:schemeClr val="bg1"/>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4641" y="403446"/>
            <a:ext cx="5486400" cy="3657601"/>
          </a:xfrm>
          <a:prstGeom prst="rect">
            <a:avLst/>
          </a:prstGeom>
        </p:spPr>
      </p:pic>
    </p:spTree>
    <p:extLst>
      <p:ext uri="{BB962C8B-B14F-4D97-AF65-F5344CB8AC3E}">
        <p14:creationId xmlns:p14="http://schemas.microsoft.com/office/powerpoint/2010/main" val="31325254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0" y="365127"/>
            <a:ext cx="9906000" cy="1344822"/>
            <a:chOff x="0" y="365127"/>
            <a:chExt cx="9906000" cy="1344822"/>
          </a:xfrm>
        </p:grpSpPr>
        <p:sp>
          <p:nvSpPr>
            <p:cNvPr id="5" name="Rectangle 4"/>
            <p:cNvSpPr/>
            <p:nvPr/>
          </p:nvSpPr>
          <p:spPr>
            <a:xfrm>
              <a:off x="0" y="365127"/>
              <a:ext cx="5061098" cy="1344822"/>
            </a:xfrm>
            <a:prstGeom prst="rect">
              <a:avLst/>
            </a:prstGeom>
            <a:gradFill flip="none" rotWithShape="1">
              <a:gsLst>
                <a:gs pos="0">
                  <a:schemeClr val="bg1"/>
                </a:gs>
                <a:gs pos="100000">
                  <a:srgbClr val="EFEEE7"/>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6" name="Picture 2" descr="Image result for corpora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4642" y="365127"/>
              <a:ext cx="4841358" cy="134482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normAutofit/>
          </a:bodyPr>
          <a:lstStyle/>
          <a:p>
            <a:r>
              <a:rPr lang="en-US" sz="3200" b="1" dirty="0" smtClean="0"/>
              <a:t>SURVEYING MEMBERSHIP DATA</a:t>
            </a:r>
            <a:endParaRPr lang="en-MY" sz="3200" b="1" dirty="0"/>
          </a:p>
        </p:txBody>
      </p:sp>
      <p:graphicFrame>
        <p:nvGraphicFramePr>
          <p:cNvPr id="7" name="Diagram 6"/>
          <p:cNvGraphicFramePr/>
          <p:nvPr>
            <p:extLst>
              <p:ext uri="{D42A27DB-BD31-4B8C-83A1-F6EECF244321}">
                <p14:modId xmlns:p14="http://schemas.microsoft.com/office/powerpoint/2010/main" val="1734069387"/>
              </p:ext>
            </p:extLst>
          </p:nvPr>
        </p:nvGraphicFramePr>
        <p:xfrm>
          <a:off x="4107121" y="1811550"/>
          <a:ext cx="6604000" cy="42874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122" name="Picture 2" descr="Image result for understanding need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2856" y="1917699"/>
            <a:ext cx="4334635" cy="3749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3520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0" y="365127"/>
            <a:ext cx="9906000" cy="1344822"/>
            <a:chOff x="0" y="365127"/>
            <a:chExt cx="9906000" cy="1344822"/>
          </a:xfrm>
        </p:grpSpPr>
        <p:sp>
          <p:nvSpPr>
            <p:cNvPr id="5" name="Rectangle 4"/>
            <p:cNvSpPr/>
            <p:nvPr/>
          </p:nvSpPr>
          <p:spPr>
            <a:xfrm>
              <a:off x="0" y="365127"/>
              <a:ext cx="5061098" cy="1344822"/>
            </a:xfrm>
            <a:prstGeom prst="rect">
              <a:avLst/>
            </a:prstGeom>
            <a:gradFill flip="none" rotWithShape="1">
              <a:gsLst>
                <a:gs pos="0">
                  <a:schemeClr val="bg1"/>
                </a:gs>
                <a:gs pos="100000">
                  <a:srgbClr val="EFEEE7"/>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6" name="Picture 2" descr="Image result for corpora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4642" y="365127"/>
              <a:ext cx="4841358" cy="134482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normAutofit/>
          </a:bodyPr>
          <a:lstStyle/>
          <a:p>
            <a:r>
              <a:rPr lang="en-US" sz="3200" b="1" dirty="0" smtClean="0"/>
              <a:t>SURVEYING MEMBERSHIP DATA</a:t>
            </a:r>
            <a:endParaRPr lang="en-MY" sz="3200" b="1" dirty="0"/>
          </a:p>
        </p:txBody>
      </p:sp>
      <p:graphicFrame>
        <p:nvGraphicFramePr>
          <p:cNvPr id="7" name="Diagram 6"/>
          <p:cNvGraphicFramePr/>
          <p:nvPr>
            <p:extLst>
              <p:ext uri="{D42A27DB-BD31-4B8C-83A1-F6EECF244321}">
                <p14:modId xmlns:p14="http://schemas.microsoft.com/office/powerpoint/2010/main" val="2189485733"/>
              </p:ext>
            </p:extLst>
          </p:nvPr>
        </p:nvGraphicFramePr>
        <p:xfrm>
          <a:off x="4267200" y="1703390"/>
          <a:ext cx="5537200" cy="4402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146" name="Picture 2" descr="Image result for surve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176" y="2205249"/>
            <a:ext cx="4811024" cy="3382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1752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0" y="365127"/>
            <a:ext cx="9906000" cy="1344822"/>
            <a:chOff x="0" y="365127"/>
            <a:chExt cx="9906000" cy="1344822"/>
          </a:xfrm>
        </p:grpSpPr>
        <p:sp>
          <p:nvSpPr>
            <p:cNvPr id="5" name="Rectangle 4"/>
            <p:cNvSpPr/>
            <p:nvPr/>
          </p:nvSpPr>
          <p:spPr>
            <a:xfrm>
              <a:off x="0" y="365127"/>
              <a:ext cx="5061098" cy="1344822"/>
            </a:xfrm>
            <a:prstGeom prst="rect">
              <a:avLst/>
            </a:prstGeom>
            <a:gradFill flip="none" rotWithShape="1">
              <a:gsLst>
                <a:gs pos="0">
                  <a:schemeClr val="bg1"/>
                </a:gs>
                <a:gs pos="100000">
                  <a:srgbClr val="EFEEE7"/>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6" name="Picture 2" descr="Image result for corpora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4642" y="365127"/>
              <a:ext cx="4841358" cy="134482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normAutofit/>
          </a:bodyPr>
          <a:lstStyle/>
          <a:p>
            <a:r>
              <a:rPr lang="en-US" sz="3200" b="1" dirty="0" smtClean="0"/>
              <a:t>ACTION PLAN FOR SURVEY</a:t>
            </a:r>
            <a:endParaRPr lang="en-MY" sz="3200" b="1" dirty="0"/>
          </a:p>
        </p:txBody>
      </p:sp>
      <p:sp>
        <p:nvSpPr>
          <p:cNvPr id="3" name="Content Placeholder 2"/>
          <p:cNvSpPr>
            <a:spLocks noGrp="1"/>
          </p:cNvSpPr>
          <p:nvPr>
            <p:ph idx="1"/>
          </p:nvPr>
        </p:nvSpPr>
        <p:spPr/>
        <p:txBody>
          <a:bodyPr/>
          <a:lstStyle/>
          <a:p>
            <a:pPr marL="0" indent="0">
              <a:buNone/>
            </a:pPr>
            <a:r>
              <a:rPr lang="en-US" dirty="0" smtClean="0"/>
              <a:t>Internal</a:t>
            </a:r>
          </a:p>
          <a:p>
            <a:pPr lvl="1"/>
            <a:r>
              <a:rPr lang="en-US" dirty="0" smtClean="0"/>
              <a:t>Fill </a:t>
            </a:r>
            <a:r>
              <a:rPr lang="en-US" altLang="zh-CN" dirty="0" smtClean="0"/>
              <a:t>JCIM </a:t>
            </a:r>
            <a:r>
              <a:rPr lang="en-US" dirty="0" smtClean="0"/>
              <a:t>Membership </a:t>
            </a:r>
            <a:r>
              <a:rPr lang="en-US" dirty="0"/>
              <a:t>Survey </a:t>
            </a:r>
            <a:r>
              <a:rPr lang="en-US" dirty="0" smtClean="0"/>
              <a:t>Form</a:t>
            </a:r>
          </a:p>
          <a:p>
            <a:pPr lvl="1"/>
            <a:r>
              <a:rPr lang="en-US" dirty="0" smtClean="0"/>
              <a:t>Conduct LO Members Dialogue</a:t>
            </a:r>
          </a:p>
          <a:p>
            <a:pPr lvl="1"/>
            <a:r>
              <a:rPr lang="en-US" dirty="0" smtClean="0"/>
              <a:t>Implement Member e-Attendance Form</a:t>
            </a:r>
            <a:endParaRPr lang="en-US" dirty="0"/>
          </a:p>
          <a:p>
            <a:pPr marL="0" indent="0">
              <a:buNone/>
            </a:pPr>
            <a:r>
              <a:rPr lang="en-US" dirty="0" smtClean="0"/>
              <a:t>External</a:t>
            </a:r>
          </a:p>
          <a:p>
            <a:pPr lvl="1"/>
            <a:r>
              <a:rPr lang="en-US" dirty="0" smtClean="0"/>
              <a:t>Dialogue with Government, Corporates and other NGOs</a:t>
            </a:r>
          </a:p>
          <a:p>
            <a:pPr lvl="1"/>
            <a:r>
              <a:rPr lang="en-US" dirty="0" smtClean="0"/>
              <a:t>Survey with Public Community through JCIM Open Days</a:t>
            </a:r>
            <a:endParaRPr lang="en-US" dirty="0"/>
          </a:p>
          <a:p>
            <a:pPr lvl="1"/>
            <a:endParaRPr lang="en-US" dirty="0"/>
          </a:p>
        </p:txBody>
      </p:sp>
    </p:spTree>
    <p:extLst>
      <p:ext uri="{BB962C8B-B14F-4D97-AF65-F5344CB8AC3E}">
        <p14:creationId xmlns:p14="http://schemas.microsoft.com/office/powerpoint/2010/main" val="14521947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0" y="365127"/>
            <a:ext cx="9906000" cy="1344822"/>
            <a:chOff x="0" y="365127"/>
            <a:chExt cx="9906000" cy="1344822"/>
          </a:xfrm>
        </p:grpSpPr>
        <p:sp>
          <p:nvSpPr>
            <p:cNvPr id="5" name="Rectangle 4"/>
            <p:cNvSpPr/>
            <p:nvPr/>
          </p:nvSpPr>
          <p:spPr>
            <a:xfrm>
              <a:off x="0" y="365127"/>
              <a:ext cx="5061098" cy="1344822"/>
            </a:xfrm>
            <a:prstGeom prst="rect">
              <a:avLst/>
            </a:prstGeom>
            <a:gradFill flip="none" rotWithShape="1">
              <a:gsLst>
                <a:gs pos="0">
                  <a:schemeClr val="bg1"/>
                </a:gs>
                <a:gs pos="100000">
                  <a:srgbClr val="EFEEE7"/>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6" name="Picture 2" descr="Image result for corpora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4642" y="365127"/>
              <a:ext cx="4841358" cy="134482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normAutofit/>
          </a:bodyPr>
          <a:lstStyle/>
          <a:p>
            <a:r>
              <a:rPr lang="en-US" sz="3200" b="1" dirty="0" smtClean="0"/>
              <a:t>UNDERSTANDING YOUR ASSETS</a:t>
            </a:r>
            <a:endParaRPr lang="en-MY" sz="3200" b="1" dirty="0"/>
          </a:p>
        </p:txBody>
      </p:sp>
      <p:graphicFrame>
        <p:nvGraphicFramePr>
          <p:cNvPr id="7" name="Diagram 6"/>
          <p:cNvGraphicFramePr/>
          <p:nvPr>
            <p:extLst>
              <p:ext uri="{D42A27DB-BD31-4B8C-83A1-F6EECF244321}">
                <p14:modId xmlns:p14="http://schemas.microsoft.com/office/powerpoint/2010/main" val="375799603"/>
              </p:ext>
            </p:extLst>
          </p:nvPr>
        </p:nvGraphicFramePr>
        <p:xfrm>
          <a:off x="4107121" y="1811550"/>
          <a:ext cx="6604000" cy="42874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8453" y="1709949"/>
            <a:ext cx="4414547" cy="4414547"/>
          </a:xfrm>
          <a:prstGeom prst="rect">
            <a:avLst/>
          </a:prstGeom>
        </p:spPr>
      </p:pic>
    </p:spTree>
    <p:extLst>
      <p:ext uri="{BB962C8B-B14F-4D97-AF65-F5344CB8AC3E}">
        <p14:creationId xmlns:p14="http://schemas.microsoft.com/office/powerpoint/2010/main" val="17329928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75879" y="2060614"/>
            <a:ext cx="8543925" cy="2852737"/>
          </a:xfrm>
        </p:spPr>
        <p:txBody>
          <a:bodyPr/>
          <a:lstStyle/>
          <a:p>
            <a:pPr algn="r"/>
            <a:r>
              <a:rPr lang="en-US" b="1" dirty="0" smtClean="0">
                <a:solidFill>
                  <a:schemeClr val="bg1"/>
                </a:solidFill>
              </a:rPr>
              <a:t>ANALYSE</a:t>
            </a:r>
            <a:endParaRPr lang="en-MY" b="1" dirty="0">
              <a:solidFill>
                <a:schemeClr val="bg1"/>
              </a:solidFill>
            </a:endParaRPr>
          </a:p>
        </p:txBody>
      </p:sp>
      <p:sp>
        <p:nvSpPr>
          <p:cNvPr id="5" name="Text Placeholder 4"/>
          <p:cNvSpPr>
            <a:spLocks noGrp="1"/>
          </p:cNvSpPr>
          <p:nvPr>
            <p:ph type="body" idx="1"/>
          </p:nvPr>
        </p:nvSpPr>
        <p:spPr>
          <a:xfrm>
            <a:off x="675879" y="4940339"/>
            <a:ext cx="8543925" cy="1500187"/>
          </a:xfrm>
        </p:spPr>
        <p:txBody>
          <a:bodyPr/>
          <a:lstStyle/>
          <a:p>
            <a:pPr algn="r"/>
            <a:r>
              <a:rPr lang="en-US" dirty="0" smtClean="0">
                <a:solidFill>
                  <a:schemeClr val="bg1"/>
                </a:solidFill>
              </a:rPr>
              <a:t>A Process of Insightful and Systematic</a:t>
            </a:r>
            <a:br>
              <a:rPr lang="en-US" dirty="0" smtClean="0">
                <a:solidFill>
                  <a:schemeClr val="bg1"/>
                </a:solidFill>
              </a:rPr>
            </a:br>
            <a:r>
              <a:rPr lang="en-US" dirty="0" smtClean="0">
                <a:solidFill>
                  <a:schemeClr val="bg1"/>
                </a:solidFill>
              </a:rPr>
              <a:t>Membership Data Analysis</a:t>
            </a:r>
            <a:endParaRPr lang="en-MY" dirty="0">
              <a:solidFill>
                <a:schemeClr val="bg1"/>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9800" y="416270"/>
            <a:ext cx="5486400" cy="3657601"/>
          </a:xfrm>
          <a:prstGeom prst="rect">
            <a:avLst/>
          </a:prstGeom>
        </p:spPr>
      </p:pic>
    </p:spTree>
    <p:extLst>
      <p:ext uri="{BB962C8B-B14F-4D97-AF65-F5344CB8AC3E}">
        <p14:creationId xmlns:p14="http://schemas.microsoft.com/office/powerpoint/2010/main" val="3392247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8194"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4908" y="3461997"/>
            <a:ext cx="4070055" cy="271496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0" y="365127"/>
            <a:ext cx="9906000" cy="1344822"/>
            <a:chOff x="0" y="365127"/>
            <a:chExt cx="9906000" cy="1344822"/>
          </a:xfrm>
        </p:grpSpPr>
        <p:sp>
          <p:nvSpPr>
            <p:cNvPr id="5" name="Rectangle 4"/>
            <p:cNvSpPr/>
            <p:nvPr/>
          </p:nvSpPr>
          <p:spPr>
            <a:xfrm>
              <a:off x="0" y="365127"/>
              <a:ext cx="5061098" cy="1344822"/>
            </a:xfrm>
            <a:prstGeom prst="rect">
              <a:avLst/>
            </a:prstGeom>
            <a:gradFill flip="none" rotWithShape="1">
              <a:gsLst>
                <a:gs pos="0">
                  <a:schemeClr val="bg1"/>
                </a:gs>
                <a:gs pos="100000">
                  <a:srgbClr val="EFEEE7"/>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6" name="Picture 2" descr="Image result for corpora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4642" y="365127"/>
              <a:ext cx="4841358" cy="134482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normAutofit/>
          </a:bodyPr>
          <a:lstStyle/>
          <a:p>
            <a:r>
              <a:rPr lang="en-US" sz="3200" b="1" dirty="0" smtClean="0"/>
              <a:t>ANALYSING MEMBERSHIP CHALLENGES</a:t>
            </a:r>
            <a:endParaRPr lang="en-MY" sz="3200" b="1" dirty="0"/>
          </a:p>
        </p:txBody>
      </p:sp>
      <p:sp>
        <p:nvSpPr>
          <p:cNvPr id="3" name="Content Placeholder 2"/>
          <p:cNvSpPr>
            <a:spLocks noGrp="1"/>
          </p:cNvSpPr>
          <p:nvPr>
            <p:ph idx="1"/>
          </p:nvPr>
        </p:nvSpPr>
        <p:spPr/>
        <p:txBody>
          <a:bodyPr/>
          <a:lstStyle/>
          <a:p>
            <a:r>
              <a:rPr lang="en-US" dirty="0" smtClean="0"/>
              <a:t>Insightful examination on data collected</a:t>
            </a:r>
          </a:p>
          <a:p>
            <a:r>
              <a:rPr lang="en-US" dirty="0" smtClean="0"/>
              <a:t>SWOT study on LO membership status:</a:t>
            </a:r>
          </a:p>
          <a:p>
            <a:pPr lvl="1"/>
            <a:r>
              <a:rPr lang="en-US" dirty="0" smtClean="0"/>
              <a:t>Data collected will </a:t>
            </a:r>
            <a:r>
              <a:rPr lang="en-US" dirty="0"/>
              <a:t>be table in the dialogue between BOD and LO SPC</a:t>
            </a:r>
          </a:p>
          <a:p>
            <a:endParaRPr lang="en-MY" dirty="0"/>
          </a:p>
        </p:txBody>
      </p:sp>
    </p:spTree>
    <p:extLst>
      <p:ext uri="{BB962C8B-B14F-4D97-AF65-F5344CB8AC3E}">
        <p14:creationId xmlns:p14="http://schemas.microsoft.com/office/powerpoint/2010/main" val="11813966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681037" y="5050631"/>
            <a:ext cx="8543925" cy="854869"/>
          </a:xfrm>
        </p:spPr>
        <p:txBody>
          <a:bodyPr/>
          <a:lstStyle/>
          <a:p>
            <a:pPr marL="0" indent="0" algn="ctr">
              <a:buNone/>
            </a:pPr>
            <a:r>
              <a:rPr lang="en-US" b="1" dirty="0" smtClean="0">
                <a:solidFill>
                  <a:schemeClr val="bg1"/>
                </a:solidFill>
              </a:rPr>
              <a:t>HOW IS JCI DIFFERENT FROM OTHER ORGANIZATIONS?</a:t>
            </a:r>
            <a:endParaRPr lang="en-MY" b="1" dirty="0">
              <a:solidFill>
                <a:schemeClr val="bg1"/>
              </a:solidFill>
            </a:endParaRPr>
          </a:p>
        </p:txBody>
      </p:sp>
      <p:sp>
        <p:nvSpPr>
          <p:cNvPr id="6" name="Content Placeholder 5">
            <a:extLst>
              <a:ext uri="{FF2B5EF4-FFF2-40B4-BE49-F238E27FC236}">
                <a16:creationId xmlns:a16="http://schemas.microsoft.com/office/drawing/2014/main" xmlns="" id="{29323CF0-ADDE-4483-9576-62BA932E5C1E}"/>
              </a:ext>
            </a:extLst>
          </p:cNvPr>
          <p:cNvSpPr txBox="1">
            <a:spLocks/>
          </p:cNvSpPr>
          <p:nvPr/>
        </p:nvSpPr>
        <p:spPr>
          <a:xfrm>
            <a:off x="457200" y="2192694"/>
            <a:ext cx="8229600" cy="39334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To understand the strategies for sustainable membership development within an organization</a:t>
            </a:r>
          </a:p>
          <a:p>
            <a:r>
              <a:rPr lang="en-US" dirty="0" smtClean="0"/>
              <a:t>To discuss about the tools to be used</a:t>
            </a:r>
          </a:p>
          <a:p>
            <a:r>
              <a:rPr lang="en-US" dirty="0" smtClean="0"/>
              <a:t>To brainstorm effective strategies to address the challenges within the membership lifecycle</a:t>
            </a:r>
          </a:p>
          <a:p>
            <a:endParaRPr lang="en-US" dirty="0"/>
          </a:p>
        </p:txBody>
      </p:sp>
      <p:grpSp>
        <p:nvGrpSpPr>
          <p:cNvPr id="11" name="Group 10"/>
          <p:cNvGrpSpPr/>
          <p:nvPr/>
        </p:nvGrpSpPr>
        <p:grpSpPr>
          <a:xfrm>
            <a:off x="0" y="365127"/>
            <a:ext cx="9906000" cy="1344822"/>
            <a:chOff x="0" y="365127"/>
            <a:chExt cx="9906000" cy="1344822"/>
          </a:xfrm>
        </p:grpSpPr>
        <p:pic>
          <p:nvPicPr>
            <p:cNvPr id="12" name="Picture 2" descr="Image result for corpora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4642" y="365127"/>
              <a:ext cx="4841358" cy="134482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0" y="365127"/>
              <a:ext cx="5061098" cy="1344822"/>
            </a:xfrm>
            <a:prstGeom prst="rect">
              <a:avLst/>
            </a:prstGeom>
            <a:gradFill flip="none" rotWithShape="1">
              <a:gsLst>
                <a:gs pos="0">
                  <a:schemeClr val="bg1"/>
                </a:gs>
                <a:gs pos="100000">
                  <a:srgbClr val="EFEEE7"/>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sp>
        <p:nvSpPr>
          <p:cNvPr id="14" name="Title 1"/>
          <p:cNvSpPr>
            <a:spLocks noGrp="1"/>
          </p:cNvSpPr>
          <p:nvPr>
            <p:ph type="title"/>
          </p:nvPr>
        </p:nvSpPr>
        <p:spPr>
          <a:xfrm>
            <a:off x="681038" y="365127"/>
            <a:ext cx="8543925" cy="1325563"/>
          </a:xfrm>
        </p:spPr>
        <p:txBody>
          <a:bodyPr>
            <a:normAutofit/>
          </a:bodyPr>
          <a:lstStyle/>
          <a:p>
            <a:r>
              <a:rPr lang="en-US" sz="3200" b="1" dirty="0" smtClean="0"/>
              <a:t>OBJECTIVES</a:t>
            </a:r>
            <a:endParaRPr lang="en-MY" sz="3200" b="1" dirty="0"/>
          </a:p>
        </p:txBody>
      </p:sp>
    </p:spTree>
    <p:extLst>
      <p:ext uri="{BB962C8B-B14F-4D97-AF65-F5344CB8AC3E}">
        <p14:creationId xmlns:p14="http://schemas.microsoft.com/office/powerpoint/2010/main" val="8567286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039" y="2146041"/>
            <a:ext cx="4271962" cy="4030922"/>
          </a:xfrm>
        </p:spPr>
        <p:txBody>
          <a:bodyPr>
            <a:normAutofit/>
          </a:bodyPr>
          <a:lstStyle/>
          <a:p>
            <a:pPr marL="0" indent="0">
              <a:buNone/>
            </a:pPr>
            <a:r>
              <a:rPr lang="en-US" b="1" dirty="0" smtClean="0"/>
              <a:t>Discuss in your team</a:t>
            </a:r>
            <a:r>
              <a:rPr lang="zh-CN" altLang="en-US" b="1" dirty="0" smtClean="0"/>
              <a:t>：</a:t>
            </a:r>
            <a:endParaRPr lang="en-US" altLang="zh-CN" b="1" dirty="0" smtClean="0"/>
          </a:p>
          <a:p>
            <a:pPr marL="0" indent="0">
              <a:buNone/>
            </a:pPr>
            <a:r>
              <a:rPr lang="en-US" altLang="zh-CN" dirty="0" smtClean="0"/>
              <a:t>List out your strengths, weaknesses, opportunities and threats of your organization.</a:t>
            </a:r>
          </a:p>
          <a:p>
            <a:pPr marL="0" indent="0">
              <a:buNone/>
            </a:pPr>
            <a:r>
              <a:rPr lang="en-US" dirty="0" smtClean="0"/>
              <a:t>(5 minutes)</a:t>
            </a:r>
          </a:p>
        </p:txBody>
      </p:sp>
      <p:grpSp>
        <p:nvGrpSpPr>
          <p:cNvPr id="4" name="Group 3"/>
          <p:cNvGrpSpPr/>
          <p:nvPr/>
        </p:nvGrpSpPr>
        <p:grpSpPr>
          <a:xfrm>
            <a:off x="0" y="365127"/>
            <a:ext cx="9906000" cy="1344822"/>
            <a:chOff x="0" y="365127"/>
            <a:chExt cx="9906000" cy="1344822"/>
          </a:xfrm>
        </p:grpSpPr>
        <p:sp>
          <p:nvSpPr>
            <p:cNvPr id="5" name="Rectangle 4"/>
            <p:cNvSpPr/>
            <p:nvPr/>
          </p:nvSpPr>
          <p:spPr>
            <a:xfrm>
              <a:off x="0" y="365127"/>
              <a:ext cx="5061098" cy="1344822"/>
            </a:xfrm>
            <a:prstGeom prst="rect">
              <a:avLst/>
            </a:prstGeom>
            <a:gradFill flip="none" rotWithShape="1">
              <a:gsLst>
                <a:gs pos="0">
                  <a:schemeClr val="bg1"/>
                </a:gs>
                <a:gs pos="100000">
                  <a:srgbClr val="EFEEE7"/>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6" name="Picture 2" descr="Image result for corpora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4642" y="365127"/>
              <a:ext cx="4841358" cy="134482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normAutofit/>
          </a:bodyPr>
          <a:lstStyle/>
          <a:p>
            <a:r>
              <a:rPr lang="en-US" sz="2800" b="1" dirty="0" smtClean="0"/>
              <a:t>ACTIVITY: </a:t>
            </a:r>
            <a:r>
              <a:rPr lang="en-US" altLang="zh-CN" sz="2800" b="1" dirty="0" smtClean="0"/>
              <a:t>UNDERSTANDING YOUR ORGANIZATION</a:t>
            </a:r>
            <a:endParaRPr lang="en-MY" sz="2800" b="1" dirty="0"/>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21227" r="18838"/>
          <a:stretch/>
        </p:blipFill>
        <p:spPr>
          <a:xfrm>
            <a:off x="5061098" y="2054004"/>
            <a:ext cx="4396277" cy="4122959"/>
          </a:xfrm>
          <a:prstGeom prst="rect">
            <a:avLst/>
          </a:prstGeom>
        </p:spPr>
      </p:pic>
    </p:spTree>
    <p:extLst>
      <p:ext uri="{BB962C8B-B14F-4D97-AF65-F5344CB8AC3E}">
        <p14:creationId xmlns:p14="http://schemas.microsoft.com/office/powerpoint/2010/main" val="3842716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6" name="Group 5"/>
          <p:cNvGrpSpPr/>
          <p:nvPr/>
        </p:nvGrpSpPr>
        <p:grpSpPr>
          <a:xfrm>
            <a:off x="0" y="365127"/>
            <a:ext cx="9906000" cy="1344822"/>
            <a:chOff x="0" y="365127"/>
            <a:chExt cx="9906000" cy="1344822"/>
          </a:xfrm>
        </p:grpSpPr>
        <p:pic>
          <p:nvPicPr>
            <p:cNvPr id="7" name="Picture 2" descr="Image result for corpora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4642" y="365127"/>
              <a:ext cx="4841358" cy="134482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365127"/>
              <a:ext cx="5061098" cy="1344822"/>
            </a:xfrm>
            <a:prstGeom prst="rect">
              <a:avLst/>
            </a:prstGeom>
            <a:gradFill flip="none" rotWithShape="1">
              <a:gsLst>
                <a:gs pos="0">
                  <a:schemeClr val="bg1"/>
                </a:gs>
                <a:gs pos="100000">
                  <a:srgbClr val="EFEEE7"/>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sp>
        <p:nvSpPr>
          <p:cNvPr id="2" name="Title 1"/>
          <p:cNvSpPr>
            <a:spLocks noGrp="1"/>
          </p:cNvSpPr>
          <p:nvPr>
            <p:ph type="title"/>
          </p:nvPr>
        </p:nvSpPr>
        <p:spPr/>
        <p:txBody>
          <a:bodyPr>
            <a:normAutofit/>
          </a:bodyPr>
          <a:lstStyle/>
          <a:p>
            <a:r>
              <a:rPr lang="en-US" sz="3200" b="1" dirty="0" smtClean="0"/>
              <a:t>KEY ASPECTS OF MEMBERSHIP LIFECYCLE</a:t>
            </a:r>
            <a:endParaRPr lang="en-MY" sz="3200" b="1" dirty="0"/>
          </a:p>
        </p:txBody>
      </p:sp>
      <p:graphicFrame>
        <p:nvGraphicFramePr>
          <p:cNvPr id="4" name="Diagram 3"/>
          <p:cNvGraphicFramePr/>
          <p:nvPr/>
        </p:nvGraphicFramePr>
        <p:xfrm>
          <a:off x="547281" y="1690690"/>
          <a:ext cx="8811437" cy="41736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3931008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0" y="365127"/>
            <a:ext cx="9906000" cy="1344822"/>
            <a:chOff x="0" y="365127"/>
            <a:chExt cx="9906000" cy="1344822"/>
          </a:xfrm>
        </p:grpSpPr>
        <p:sp>
          <p:nvSpPr>
            <p:cNvPr id="5" name="Rectangle 4"/>
            <p:cNvSpPr/>
            <p:nvPr/>
          </p:nvSpPr>
          <p:spPr>
            <a:xfrm>
              <a:off x="0" y="365127"/>
              <a:ext cx="5061098" cy="1344822"/>
            </a:xfrm>
            <a:prstGeom prst="rect">
              <a:avLst/>
            </a:prstGeom>
            <a:gradFill flip="none" rotWithShape="1">
              <a:gsLst>
                <a:gs pos="0">
                  <a:schemeClr val="bg1"/>
                </a:gs>
                <a:gs pos="100000">
                  <a:srgbClr val="EFEEE7"/>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6" name="Picture 2" descr="Image result for corpora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4642" y="365127"/>
              <a:ext cx="4841358" cy="134482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normAutofit/>
          </a:bodyPr>
          <a:lstStyle/>
          <a:p>
            <a:r>
              <a:rPr lang="en-US" sz="3200" b="1" dirty="0" smtClean="0"/>
              <a:t>ACTION PLAN FOR “ANALYSING”</a:t>
            </a:r>
            <a:endParaRPr lang="en-MY" sz="3200" b="1" dirty="0"/>
          </a:p>
        </p:txBody>
      </p:sp>
      <p:sp>
        <p:nvSpPr>
          <p:cNvPr id="3" name="Content Placeholder 2"/>
          <p:cNvSpPr>
            <a:spLocks noGrp="1"/>
          </p:cNvSpPr>
          <p:nvPr>
            <p:ph idx="1"/>
          </p:nvPr>
        </p:nvSpPr>
        <p:spPr/>
        <p:txBody>
          <a:bodyPr/>
          <a:lstStyle/>
          <a:p>
            <a:r>
              <a:rPr lang="en-US" dirty="0" smtClean="0"/>
              <a:t>Utilizing Membership Analyzing </a:t>
            </a:r>
            <a:r>
              <a:rPr lang="en-US" dirty="0"/>
              <a:t>Toolkits</a:t>
            </a:r>
          </a:p>
          <a:p>
            <a:r>
              <a:rPr lang="en-US" dirty="0" smtClean="0"/>
              <a:t>Dialogue with Strategic Planning Committee</a:t>
            </a:r>
          </a:p>
          <a:p>
            <a:pPr marL="457200" lvl="1" indent="0">
              <a:buNone/>
            </a:pPr>
            <a:r>
              <a:rPr lang="en-US" dirty="0" smtClean="0"/>
              <a:t>[Sample Dialogue Agenda] </a:t>
            </a:r>
          </a:p>
          <a:p>
            <a:r>
              <a:rPr lang="en-US" dirty="0" smtClean="0"/>
              <a:t>Member Lifecycle Strategy Workshop</a:t>
            </a:r>
          </a:p>
          <a:p>
            <a:pPr marL="457200" lvl="1" indent="0">
              <a:buNone/>
            </a:pPr>
            <a:r>
              <a:rPr lang="en-US" dirty="0" smtClean="0"/>
              <a:t>[Slides &amp; Materials Available]</a:t>
            </a:r>
            <a:endParaRPr lang="en-US" dirty="0"/>
          </a:p>
        </p:txBody>
      </p:sp>
      <p:pic>
        <p:nvPicPr>
          <p:cNvPr id="17410"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8055" y="3668056"/>
            <a:ext cx="3738704" cy="267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6066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75879" y="2060614"/>
            <a:ext cx="8543925" cy="2852737"/>
          </a:xfrm>
        </p:spPr>
        <p:txBody>
          <a:bodyPr/>
          <a:lstStyle/>
          <a:p>
            <a:pPr algn="r"/>
            <a:r>
              <a:rPr lang="en-US" b="1" dirty="0" smtClean="0">
                <a:solidFill>
                  <a:schemeClr val="bg1"/>
                </a:solidFill>
              </a:rPr>
              <a:t>PLANNING</a:t>
            </a:r>
            <a:endParaRPr lang="en-MY" b="1" dirty="0">
              <a:solidFill>
                <a:schemeClr val="bg1"/>
              </a:solidFill>
            </a:endParaRPr>
          </a:p>
        </p:txBody>
      </p:sp>
      <p:sp>
        <p:nvSpPr>
          <p:cNvPr id="5" name="Text Placeholder 4"/>
          <p:cNvSpPr>
            <a:spLocks noGrp="1"/>
          </p:cNvSpPr>
          <p:nvPr>
            <p:ph type="body" idx="1"/>
          </p:nvPr>
        </p:nvSpPr>
        <p:spPr>
          <a:xfrm>
            <a:off x="675879" y="4940339"/>
            <a:ext cx="8543925" cy="1500187"/>
          </a:xfrm>
        </p:spPr>
        <p:txBody>
          <a:bodyPr/>
          <a:lstStyle/>
          <a:p>
            <a:pPr algn="r"/>
            <a:r>
              <a:rPr lang="en-US" dirty="0" smtClean="0">
                <a:solidFill>
                  <a:schemeClr val="bg1"/>
                </a:solidFill>
              </a:rPr>
              <a:t>A Process of Formulating and Planning Sustainable</a:t>
            </a:r>
            <a:br>
              <a:rPr lang="en-US" dirty="0" smtClean="0">
                <a:solidFill>
                  <a:schemeClr val="bg1"/>
                </a:solidFill>
              </a:rPr>
            </a:br>
            <a:r>
              <a:rPr lang="en-US" dirty="0" smtClean="0">
                <a:solidFill>
                  <a:schemeClr val="bg1"/>
                </a:solidFill>
              </a:rPr>
              <a:t>Membership Strategies and Programs</a:t>
            </a:r>
            <a:endParaRPr lang="en-MY" dirty="0">
              <a:solidFill>
                <a:schemeClr val="bg1"/>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4641" y="467241"/>
            <a:ext cx="5486400" cy="3657601"/>
          </a:xfrm>
          <a:prstGeom prst="rect">
            <a:avLst/>
          </a:prstGeom>
        </p:spPr>
      </p:pic>
    </p:spTree>
    <p:extLst>
      <p:ext uri="{BB962C8B-B14F-4D97-AF65-F5344CB8AC3E}">
        <p14:creationId xmlns:p14="http://schemas.microsoft.com/office/powerpoint/2010/main" val="10308304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0" y="365127"/>
            <a:ext cx="9906000" cy="1344822"/>
            <a:chOff x="0" y="365127"/>
            <a:chExt cx="9906000" cy="1344822"/>
          </a:xfrm>
        </p:grpSpPr>
        <p:sp>
          <p:nvSpPr>
            <p:cNvPr id="5" name="Rectangle 4"/>
            <p:cNvSpPr/>
            <p:nvPr/>
          </p:nvSpPr>
          <p:spPr>
            <a:xfrm>
              <a:off x="0" y="365127"/>
              <a:ext cx="5061098" cy="1344822"/>
            </a:xfrm>
            <a:prstGeom prst="rect">
              <a:avLst/>
            </a:prstGeom>
            <a:gradFill flip="none" rotWithShape="1">
              <a:gsLst>
                <a:gs pos="0">
                  <a:schemeClr val="bg1"/>
                </a:gs>
                <a:gs pos="100000">
                  <a:srgbClr val="EFEEE7"/>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6" name="Picture 2" descr="Image result for corpora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4642" y="365127"/>
              <a:ext cx="4841358" cy="134482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normAutofit/>
          </a:bodyPr>
          <a:lstStyle/>
          <a:p>
            <a:r>
              <a:rPr lang="en-US" sz="3200" b="1" dirty="0" smtClean="0"/>
              <a:t>THE JCI IDENTITY – POSITIONING &amp; BRANDING</a:t>
            </a:r>
            <a:endParaRPr lang="en-MY" sz="3200" b="1" dirty="0"/>
          </a:p>
        </p:txBody>
      </p:sp>
      <p:pic>
        <p:nvPicPr>
          <p:cNvPr id="7" name="Content Placeholder 6"/>
          <p:cNvPicPr>
            <a:picLocks noGrp="1" noChangeAspect="1"/>
          </p:cNvPicPr>
          <p:nvPr>
            <p:ph idx="1"/>
          </p:nvPr>
        </p:nvPicPr>
        <p:blipFill rotWithShape="1">
          <a:blip r:embed="rId5"/>
          <a:srcRect b="705"/>
          <a:stretch/>
        </p:blipFill>
        <p:spPr>
          <a:xfrm>
            <a:off x="1038682" y="1853905"/>
            <a:ext cx="7828635" cy="4320651"/>
          </a:xfrm>
          <a:prstGeom prst="rect">
            <a:avLst/>
          </a:prstGeom>
        </p:spPr>
      </p:pic>
    </p:spTree>
    <p:extLst>
      <p:ext uri="{BB962C8B-B14F-4D97-AF65-F5344CB8AC3E}">
        <p14:creationId xmlns:p14="http://schemas.microsoft.com/office/powerpoint/2010/main" val="28849936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0" y="365127"/>
            <a:ext cx="9906000" cy="1344822"/>
            <a:chOff x="0" y="365127"/>
            <a:chExt cx="9906000" cy="1344822"/>
          </a:xfrm>
        </p:grpSpPr>
        <p:sp>
          <p:nvSpPr>
            <p:cNvPr id="5" name="Rectangle 4"/>
            <p:cNvSpPr/>
            <p:nvPr/>
          </p:nvSpPr>
          <p:spPr>
            <a:xfrm>
              <a:off x="0" y="365127"/>
              <a:ext cx="5061098" cy="1344822"/>
            </a:xfrm>
            <a:prstGeom prst="rect">
              <a:avLst/>
            </a:prstGeom>
            <a:gradFill flip="none" rotWithShape="1">
              <a:gsLst>
                <a:gs pos="0">
                  <a:schemeClr val="bg1"/>
                </a:gs>
                <a:gs pos="100000">
                  <a:srgbClr val="EFEEE7"/>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6" name="Picture 2" descr="Image result for corpora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4642" y="365127"/>
              <a:ext cx="4841358" cy="134482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normAutofit/>
          </a:bodyPr>
          <a:lstStyle/>
          <a:p>
            <a:r>
              <a:rPr lang="en-US" sz="3200" b="1" dirty="0" smtClean="0"/>
              <a:t>NOTABLE JCI IDENTITIES</a:t>
            </a:r>
            <a:endParaRPr lang="en-MY" sz="3200" b="1" dirty="0"/>
          </a:p>
        </p:txBody>
      </p:sp>
      <p:sp>
        <p:nvSpPr>
          <p:cNvPr id="15" name="Rectangle 14"/>
          <p:cNvSpPr/>
          <p:nvPr/>
        </p:nvSpPr>
        <p:spPr>
          <a:xfrm>
            <a:off x="992954" y="1916933"/>
            <a:ext cx="3572759" cy="867266"/>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YOUTH WITH A PURPOSE</a:t>
            </a:r>
            <a:endParaRPr lang="en-MY" b="1" dirty="0"/>
          </a:p>
        </p:txBody>
      </p:sp>
      <p:sp>
        <p:nvSpPr>
          <p:cNvPr id="16" name="Rectangle 15"/>
          <p:cNvSpPr/>
          <p:nvPr/>
        </p:nvSpPr>
        <p:spPr>
          <a:xfrm>
            <a:off x="5308860" y="1897929"/>
            <a:ext cx="3572759" cy="867266"/>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CAR BOOT BARTER TRADE</a:t>
            </a:r>
            <a:endParaRPr lang="en-MY" b="1" dirty="0"/>
          </a:p>
        </p:txBody>
      </p:sp>
      <p:sp>
        <p:nvSpPr>
          <p:cNvPr id="18" name="Rectangle 17"/>
          <p:cNvSpPr/>
          <p:nvPr/>
        </p:nvSpPr>
        <p:spPr>
          <a:xfrm>
            <a:off x="992955" y="2975727"/>
            <a:ext cx="3572759" cy="867266"/>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SMILE FOR PEACE</a:t>
            </a:r>
            <a:endParaRPr lang="en-MY" b="1" dirty="0"/>
          </a:p>
        </p:txBody>
      </p:sp>
      <p:sp>
        <p:nvSpPr>
          <p:cNvPr id="19" name="Rectangle 18"/>
          <p:cNvSpPr/>
          <p:nvPr/>
        </p:nvSpPr>
        <p:spPr>
          <a:xfrm>
            <a:off x="5308859" y="2978869"/>
            <a:ext cx="3572759" cy="867266"/>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TREASURE HUNT</a:t>
            </a:r>
            <a:endParaRPr lang="en-MY" b="1" dirty="0"/>
          </a:p>
        </p:txBody>
      </p:sp>
      <p:sp>
        <p:nvSpPr>
          <p:cNvPr id="20" name="Rectangle 19"/>
          <p:cNvSpPr/>
          <p:nvPr/>
        </p:nvSpPr>
        <p:spPr>
          <a:xfrm>
            <a:off x="5308859" y="4122655"/>
            <a:ext cx="3572759" cy="867266"/>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PHUA CHU KANG ACTION</a:t>
            </a:r>
            <a:endParaRPr lang="en-MY" b="1" dirty="0"/>
          </a:p>
        </p:txBody>
      </p:sp>
      <p:sp>
        <p:nvSpPr>
          <p:cNvPr id="21" name="Rectangle 20"/>
          <p:cNvSpPr/>
          <p:nvPr/>
        </p:nvSpPr>
        <p:spPr>
          <a:xfrm>
            <a:off x="992955" y="4122655"/>
            <a:ext cx="3572759" cy="867266"/>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LOVE EARTH DAY</a:t>
            </a:r>
            <a:endParaRPr lang="en-MY" b="1" dirty="0"/>
          </a:p>
        </p:txBody>
      </p:sp>
      <p:sp>
        <p:nvSpPr>
          <p:cNvPr id="22" name="Rectangle 21"/>
          <p:cNvSpPr/>
          <p:nvPr/>
        </p:nvSpPr>
        <p:spPr>
          <a:xfrm>
            <a:off x="992956" y="5269583"/>
            <a:ext cx="3572759" cy="867266"/>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BUDDY NOT BULLY</a:t>
            </a:r>
            <a:endParaRPr lang="en-MY" b="1" dirty="0"/>
          </a:p>
        </p:txBody>
      </p:sp>
      <p:sp>
        <p:nvSpPr>
          <p:cNvPr id="23" name="Rectangle 22"/>
          <p:cNvSpPr/>
          <p:nvPr/>
        </p:nvSpPr>
        <p:spPr>
          <a:xfrm>
            <a:off x="5308861" y="5269583"/>
            <a:ext cx="3572759" cy="867266"/>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BACK TO SCHOOL</a:t>
            </a:r>
            <a:endParaRPr lang="en-MY" b="1" dirty="0"/>
          </a:p>
        </p:txBody>
      </p:sp>
    </p:spTree>
    <p:extLst>
      <p:ext uri="{BB962C8B-B14F-4D97-AF65-F5344CB8AC3E}">
        <p14:creationId xmlns:p14="http://schemas.microsoft.com/office/powerpoint/2010/main" val="21943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P spid="19" grpId="0" animBg="1"/>
      <p:bldP spid="20" grpId="0" animBg="1"/>
      <p:bldP spid="21" grpId="0" animBg="1"/>
      <p:bldP spid="22" grpId="0" animBg="1"/>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stretch>
            <a:fillRect/>
          </a:stretch>
        </p:blipFill>
        <p:spPr>
          <a:xfrm>
            <a:off x="283545" y="623788"/>
            <a:ext cx="9338909" cy="5253137"/>
          </a:xfrm>
          <a:prstGeom prst="rect">
            <a:avLst/>
          </a:prstGeom>
        </p:spPr>
      </p:pic>
    </p:spTree>
    <p:extLst>
      <p:ext uri="{BB962C8B-B14F-4D97-AF65-F5344CB8AC3E}">
        <p14:creationId xmlns:p14="http://schemas.microsoft.com/office/powerpoint/2010/main" val="26366226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8" name="Group 7"/>
          <p:cNvGrpSpPr/>
          <p:nvPr/>
        </p:nvGrpSpPr>
        <p:grpSpPr>
          <a:xfrm>
            <a:off x="0" y="365127"/>
            <a:ext cx="9906000" cy="1344822"/>
            <a:chOff x="0" y="365127"/>
            <a:chExt cx="9906000" cy="1344822"/>
          </a:xfrm>
        </p:grpSpPr>
        <p:sp>
          <p:nvSpPr>
            <p:cNvPr id="9" name="Rectangle 8"/>
            <p:cNvSpPr/>
            <p:nvPr/>
          </p:nvSpPr>
          <p:spPr>
            <a:xfrm>
              <a:off x="0" y="365127"/>
              <a:ext cx="5061098" cy="1344822"/>
            </a:xfrm>
            <a:prstGeom prst="rect">
              <a:avLst/>
            </a:prstGeom>
            <a:gradFill flip="none" rotWithShape="1">
              <a:gsLst>
                <a:gs pos="0">
                  <a:schemeClr val="bg1"/>
                </a:gs>
                <a:gs pos="100000">
                  <a:srgbClr val="EFEEE7"/>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10" name="Picture 2" descr="Image result for corpora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4642" y="365127"/>
              <a:ext cx="4841358" cy="134482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noAutofit/>
          </a:bodyPr>
          <a:lstStyle/>
          <a:p>
            <a:r>
              <a:rPr lang="en-US" sz="3200" b="1" dirty="0" smtClean="0"/>
              <a:t>PLANNING MEMBERSHIP PROGRAMS</a:t>
            </a:r>
            <a:endParaRPr lang="en-MY" sz="3200" b="1" dirty="0"/>
          </a:p>
        </p:txBody>
      </p:sp>
      <p:sp>
        <p:nvSpPr>
          <p:cNvPr id="3" name="Content Placeholder 2"/>
          <p:cNvSpPr>
            <a:spLocks noGrp="1"/>
          </p:cNvSpPr>
          <p:nvPr>
            <p:ph idx="1"/>
          </p:nvPr>
        </p:nvSpPr>
        <p:spPr>
          <a:xfrm>
            <a:off x="3903835" y="3868560"/>
            <a:ext cx="5301550" cy="2480121"/>
          </a:xfrm>
        </p:spPr>
        <p:txBody>
          <a:bodyPr/>
          <a:lstStyle/>
          <a:p>
            <a:pPr lvl="2"/>
            <a:r>
              <a:rPr lang="en-US" dirty="0" smtClean="0"/>
              <a:t>Formulate </a:t>
            </a:r>
            <a:r>
              <a:rPr lang="en-US" dirty="0"/>
              <a:t>sustainable solution </a:t>
            </a:r>
            <a:r>
              <a:rPr lang="en-US" dirty="0" smtClean="0"/>
              <a:t>project using ACF strategy</a:t>
            </a:r>
          </a:p>
          <a:p>
            <a:pPr lvl="2"/>
            <a:endParaRPr lang="en-US" dirty="0" smtClean="0"/>
          </a:p>
          <a:p>
            <a:pPr marL="914400" lvl="2" indent="0">
              <a:buNone/>
            </a:pPr>
            <a:endParaRPr lang="en-US" dirty="0" smtClean="0"/>
          </a:p>
          <a:p>
            <a:pPr lvl="2"/>
            <a:r>
              <a:rPr lang="en-US" dirty="0" smtClean="0"/>
              <a:t>Encourage members involvement </a:t>
            </a:r>
            <a:r>
              <a:rPr lang="en-US" dirty="0"/>
              <a:t>and engagement </a:t>
            </a:r>
            <a:r>
              <a:rPr lang="en-US" dirty="0" smtClean="0"/>
              <a:t>by understanding their needs</a:t>
            </a:r>
            <a:endParaRPr lang="en-US" dirty="0"/>
          </a:p>
          <a:p>
            <a:endParaRPr lang="en-MY" dirty="0"/>
          </a:p>
        </p:txBody>
      </p:sp>
      <p:graphicFrame>
        <p:nvGraphicFramePr>
          <p:cNvPr id="6" name="Diagram 5"/>
          <p:cNvGraphicFramePr/>
          <p:nvPr>
            <p:extLst>
              <p:ext uri="{D42A27DB-BD31-4B8C-83A1-F6EECF244321}">
                <p14:modId xmlns:p14="http://schemas.microsoft.com/office/powerpoint/2010/main" val="2945526125"/>
              </p:ext>
            </p:extLst>
          </p:nvPr>
        </p:nvGraphicFramePr>
        <p:xfrm>
          <a:off x="-744026" y="1717077"/>
          <a:ext cx="6706190" cy="42742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p:cNvPicPr>
            <a:picLocks noChangeAspect="1"/>
          </p:cNvPicPr>
          <p:nvPr/>
        </p:nvPicPr>
        <p:blipFill>
          <a:blip r:embed="rId10"/>
          <a:stretch>
            <a:fillRect/>
          </a:stretch>
        </p:blipFill>
        <p:spPr>
          <a:xfrm>
            <a:off x="4939392" y="1977863"/>
            <a:ext cx="4175579" cy="1613292"/>
          </a:xfrm>
          <a:prstGeom prst="rect">
            <a:avLst/>
          </a:prstGeom>
        </p:spPr>
      </p:pic>
    </p:spTree>
    <p:extLst>
      <p:ext uri="{BB962C8B-B14F-4D97-AF65-F5344CB8AC3E}">
        <p14:creationId xmlns:p14="http://schemas.microsoft.com/office/powerpoint/2010/main" val="11179549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3314" name="Picture 2" descr="Image result for active citizen framewor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3563" y="1608594"/>
            <a:ext cx="2829877" cy="159180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p:txBody>
          <a:bodyPr>
            <a:normAutofit fontScale="92500" lnSpcReduction="20000"/>
          </a:bodyPr>
          <a:lstStyle/>
          <a:p>
            <a:r>
              <a:rPr lang="en-US" dirty="0" smtClean="0"/>
              <a:t>Project Brainstorming</a:t>
            </a:r>
          </a:p>
          <a:p>
            <a:r>
              <a:rPr lang="en-US" dirty="0" smtClean="0"/>
              <a:t>Project Planning</a:t>
            </a:r>
          </a:p>
          <a:p>
            <a:r>
              <a:rPr lang="en-US" dirty="0"/>
              <a:t>ACF </a:t>
            </a:r>
            <a:r>
              <a:rPr lang="en-US" dirty="0" smtClean="0"/>
              <a:t>Workshop</a:t>
            </a:r>
            <a:endParaRPr lang="en-US" dirty="0"/>
          </a:p>
          <a:p>
            <a:r>
              <a:rPr lang="en-US" dirty="0" smtClean="0"/>
              <a:t>Regular </a:t>
            </a:r>
            <a:r>
              <a:rPr lang="en-US" dirty="0"/>
              <a:t>Alignment with </a:t>
            </a:r>
            <a:r>
              <a:rPr lang="en-US" dirty="0" smtClean="0"/>
              <a:t>Strategic Planning Committee</a:t>
            </a:r>
          </a:p>
          <a:p>
            <a:pPr marL="0" indent="0">
              <a:buNone/>
            </a:pPr>
            <a:endParaRPr lang="en-US" dirty="0" smtClean="0"/>
          </a:p>
          <a:p>
            <a:pPr marL="0" indent="0">
              <a:buNone/>
            </a:pPr>
            <a:r>
              <a:rPr lang="en-US" altLang="zh-CN" b="1" dirty="0" smtClean="0"/>
              <a:t>Important Factors:</a:t>
            </a:r>
            <a:endParaRPr lang="en-US" b="1" dirty="0" smtClean="0"/>
          </a:p>
          <a:p>
            <a:r>
              <a:rPr lang="en-US" dirty="0" smtClean="0"/>
              <a:t>LO </a:t>
            </a:r>
            <a:r>
              <a:rPr lang="en-US" dirty="0"/>
              <a:t>Branding and </a:t>
            </a:r>
            <a:r>
              <a:rPr lang="en-US" dirty="0" smtClean="0"/>
              <a:t>Positioning</a:t>
            </a:r>
          </a:p>
          <a:p>
            <a:r>
              <a:rPr lang="en-US" dirty="0" smtClean="0"/>
              <a:t>Advancing Global Goals</a:t>
            </a:r>
            <a:endParaRPr lang="en-MY" dirty="0"/>
          </a:p>
          <a:p>
            <a:r>
              <a:rPr lang="en-US" dirty="0" smtClean="0"/>
              <a:t>Development Opportunity </a:t>
            </a:r>
          </a:p>
          <a:p>
            <a:r>
              <a:rPr lang="en-US" dirty="0" smtClean="0"/>
              <a:t>Sustainable Impact</a:t>
            </a:r>
          </a:p>
        </p:txBody>
      </p:sp>
      <p:grpSp>
        <p:nvGrpSpPr>
          <p:cNvPr id="4" name="Group 3"/>
          <p:cNvGrpSpPr/>
          <p:nvPr/>
        </p:nvGrpSpPr>
        <p:grpSpPr>
          <a:xfrm>
            <a:off x="0" y="365127"/>
            <a:ext cx="9906000" cy="1344822"/>
            <a:chOff x="0" y="365127"/>
            <a:chExt cx="9906000" cy="1344822"/>
          </a:xfrm>
        </p:grpSpPr>
        <p:sp>
          <p:nvSpPr>
            <p:cNvPr id="5" name="Rectangle 4"/>
            <p:cNvSpPr/>
            <p:nvPr/>
          </p:nvSpPr>
          <p:spPr>
            <a:xfrm>
              <a:off x="0" y="365127"/>
              <a:ext cx="5061098" cy="1344822"/>
            </a:xfrm>
            <a:prstGeom prst="rect">
              <a:avLst/>
            </a:prstGeom>
            <a:gradFill flip="none" rotWithShape="1">
              <a:gsLst>
                <a:gs pos="0">
                  <a:schemeClr val="bg1"/>
                </a:gs>
                <a:gs pos="100000">
                  <a:srgbClr val="EFEEE7"/>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6" name="Picture 2" descr="Image result for corpora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4642" y="365127"/>
              <a:ext cx="4841358" cy="134482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normAutofit/>
          </a:bodyPr>
          <a:lstStyle/>
          <a:p>
            <a:r>
              <a:rPr lang="en-US" sz="3200" b="1" dirty="0" smtClean="0"/>
              <a:t>ACTION PLAN FOR “PLANNING”</a:t>
            </a:r>
            <a:endParaRPr lang="en-MY" sz="3200" b="1" dirty="0"/>
          </a:p>
        </p:txBody>
      </p:sp>
      <p:pic>
        <p:nvPicPr>
          <p:cNvPr id="7" name="Picture 6"/>
          <p:cNvPicPr>
            <a:picLocks noChangeAspect="1"/>
          </p:cNvPicPr>
          <p:nvPr/>
        </p:nvPicPr>
        <p:blipFill>
          <a:blip r:embed="rId6"/>
          <a:stretch>
            <a:fillRect/>
          </a:stretch>
        </p:blipFill>
        <p:spPr>
          <a:xfrm>
            <a:off x="5453063" y="3568922"/>
            <a:ext cx="3771900" cy="2489454"/>
          </a:xfrm>
          <a:prstGeom prst="rect">
            <a:avLst/>
          </a:prstGeom>
        </p:spPr>
      </p:pic>
    </p:spTree>
    <p:extLst>
      <p:ext uri="{BB962C8B-B14F-4D97-AF65-F5344CB8AC3E}">
        <p14:creationId xmlns:p14="http://schemas.microsoft.com/office/powerpoint/2010/main" val="36093609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3314" name="Picture 2" descr="Image result for active citizen framewor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5829" y="3648269"/>
            <a:ext cx="4926563" cy="277119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p:txBody>
          <a:bodyPr>
            <a:normAutofit/>
          </a:bodyPr>
          <a:lstStyle/>
          <a:p>
            <a:pPr marL="0" indent="0">
              <a:buNone/>
            </a:pPr>
            <a:r>
              <a:rPr lang="en-US" b="1" dirty="0" smtClean="0"/>
              <a:t>Discuss in your team</a:t>
            </a:r>
            <a:r>
              <a:rPr lang="zh-CN" altLang="en-US" b="1" dirty="0" smtClean="0"/>
              <a:t>：</a:t>
            </a:r>
            <a:endParaRPr lang="en-US" altLang="zh-CN" b="1" dirty="0" smtClean="0"/>
          </a:p>
          <a:p>
            <a:pPr marL="0" indent="0">
              <a:buNone/>
            </a:pPr>
            <a:r>
              <a:rPr lang="en-US" altLang="zh-CN" dirty="0" smtClean="0"/>
              <a:t>What projects can your organization do to be an important asset to our community? (5 </a:t>
            </a:r>
            <a:r>
              <a:rPr lang="en-US" altLang="zh-CN" dirty="0" err="1" smtClean="0"/>
              <a:t>mins</a:t>
            </a:r>
            <a:r>
              <a:rPr lang="en-US" altLang="zh-CN" dirty="0" smtClean="0"/>
              <a:t>)</a:t>
            </a:r>
            <a:endParaRPr lang="en-US" dirty="0" smtClean="0"/>
          </a:p>
        </p:txBody>
      </p:sp>
      <p:grpSp>
        <p:nvGrpSpPr>
          <p:cNvPr id="4" name="Group 3"/>
          <p:cNvGrpSpPr/>
          <p:nvPr/>
        </p:nvGrpSpPr>
        <p:grpSpPr>
          <a:xfrm>
            <a:off x="0" y="365127"/>
            <a:ext cx="9906000" cy="1344822"/>
            <a:chOff x="0" y="365127"/>
            <a:chExt cx="9906000" cy="1344822"/>
          </a:xfrm>
        </p:grpSpPr>
        <p:sp>
          <p:nvSpPr>
            <p:cNvPr id="5" name="Rectangle 4"/>
            <p:cNvSpPr/>
            <p:nvPr/>
          </p:nvSpPr>
          <p:spPr>
            <a:xfrm>
              <a:off x="0" y="365127"/>
              <a:ext cx="5061098" cy="1344822"/>
            </a:xfrm>
            <a:prstGeom prst="rect">
              <a:avLst/>
            </a:prstGeom>
            <a:gradFill flip="none" rotWithShape="1">
              <a:gsLst>
                <a:gs pos="0">
                  <a:schemeClr val="bg1"/>
                </a:gs>
                <a:gs pos="100000">
                  <a:srgbClr val="EFEEE7"/>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6" name="Picture 2" descr="Image result for corpora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4642" y="365127"/>
              <a:ext cx="4841358" cy="134482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normAutofit/>
          </a:bodyPr>
          <a:lstStyle/>
          <a:p>
            <a:r>
              <a:rPr lang="en-US" sz="3200" b="1" dirty="0" smtClean="0"/>
              <a:t>ACTIVITY: PLANNING</a:t>
            </a:r>
            <a:r>
              <a:rPr lang="en-US" sz="3200" b="1" dirty="0"/>
              <a:t> </a:t>
            </a:r>
            <a:r>
              <a:rPr lang="en-US" sz="3200" b="1" dirty="0" smtClean="0"/>
              <a:t>YOUR IMPACT</a:t>
            </a:r>
            <a:endParaRPr lang="en-MY" sz="3200" b="1" dirty="0"/>
          </a:p>
        </p:txBody>
      </p:sp>
      <p:pic>
        <p:nvPicPr>
          <p:cNvPr id="7" name="Picture 6"/>
          <p:cNvPicPr>
            <a:picLocks noChangeAspect="1"/>
          </p:cNvPicPr>
          <p:nvPr/>
        </p:nvPicPr>
        <p:blipFill>
          <a:blip r:embed="rId6"/>
          <a:stretch>
            <a:fillRect/>
          </a:stretch>
        </p:blipFill>
        <p:spPr>
          <a:xfrm>
            <a:off x="5453063" y="3568922"/>
            <a:ext cx="3771900" cy="2489454"/>
          </a:xfrm>
          <a:prstGeom prst="rect">
            <a:avLst/>
          </a:prstGeom>
        </p:spPr>
      </p:pic>
    </p:spTree>
    <p:extLst>
      <p:ext uri="{BB962C8B-B14F-4D97-AF65-F5344CB8AC3E}">
        <p14:creationId xmlns:p14="http://schemas.microsoft.com/office/powerpoint/2010/main" val="13746005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4338" name="Picture 2" descr="Image result for toastmaster background"/>
          <p:cNvPicPr>
            <a:picLocks noChangeAspect="1" noChangeArrowheads="1"/>
          </p:cNvPicPr>
          <p:nvPr/>
        </p:nvPicPr>
        <p:blipFill rotWithShape="1">
          <a:blip r:embed="rId4">
            <a:extLst>
              <a:ext uri="{28A0092B-C50C-407E-A947-70E740481C1C}">
                <a14:useLocalDpi xmlns:a14="http://schemas.microsoft.com/office/drawing/2010/main" val="0"/>
              </a:ext>
            </a:extLst>
          </a:blip>
          <a:srcRect l="8842" r="14078"/>
          <a:stretch/>
        </p:blipFill>
        <p:spPr bwMode="auto">
          <a:xfrm>
            <a:off x="0" y="0"/>
            <a:ext cx="9906000" cy="607874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832246" y="3390900"/>
            <a:ext cx="8241507" cy="4351338"/>
          </a:xfrm>
        </p:spPr>
        <p:txBody>
          <a:bodyPr>
            <a:normAutofit/>
          </a:bodyPr>
          <a:lstStyle/>
          <a:p>
            <a:pPr marL="0" indent="0" algn="ctr">
              <a:buNone/>
            </a:pPr>
            <a:endParaRPr lang="en-US" sz="2400" dirty="0">
              <a:solidFill>
                <a:schemeClr val="bg1"/>
              </a:solidFill>
            </a:endParaRPr>
          </a:p>
          <a:p>
            <a:pPr marL="0" indent="0" algn="ctr">
              <a:buNone/>
            </a:pPr>
            <a:r>
              <a:rPr lang="en-US" sz="2400" dirty="0" smtClean="0">
                <a:solidFill>
                  <a:schemeClr val="bg1"/>
                </a:solidFill>
              </a:rPr>
              <a:t>To </a:t>
            </a:r>
            <a:r>
              <a:rPr lang="en-US" sz="2400" b="1" dirty="0" smtClean="0">
                <a:solidFill>
                  <a:schemeClr val="bg1"/>
                </a:solidFill>
              </a:rPr>
              <a:t>develop </a:t>
            </a:r>
            <a:r>
              <a:rPr lang="en-US" altLang="zh-CN" sz="2400" b="1" dirty="0" smtClean="0">
                <a:solidFill>
                  <a:schemeClr val="bg1"/>
                </a:solidFill>
              </a:rPr>
              <a:t>o</a:t>
            </a:r>
            <a:r>
              <a:rPr lang="en-US" sz="2400" b="1" dirty="0" smtClean="0">
                <a:solidFill>
                  <a:schemeClr val="bg1"/>
                </a:solidFill>
              </a:rPr>
              <a:t>ral communication skills </a:t>
            </a:r>
            <a:r>
              <a:rPr lang="en-US" sz="2400" dirty="0" smtClean="0">
                <a:solidFill>
                  <a:schemeClr val="bg1"/>
                </a:solidFill>
              </a:rPr>
              <a:t>and </a:t>
            </a:r>
            <a:r>
              <a:rPr lang="en-US" sz="2400" b="1" dirty="0">
                <a:solidFill>
                  <a:schemeClr val="bg1"/>
                </a:solidFill>
              </a:rPr>
              <a:t>leadership skills</a:t>
            </a:r>
            <a:r>
              <a:rPr lang="en-US" sz="2400" dirty="0">
                <a:solidFill>
                  <a:schemeClr val="bg1"/>
                </a:solidFill>
              </a:rPr>
              <a:t>, which in turn foster self-confidence and personal growth</a:t>
            </a:r>
            <a:r>
              <a:rPr lang="en-US" sz="2400" dirty="0" smtClean="0">
                <a:solidFill>
                  <a:schemeClr val="bg1"/>
                </a:solidFill>
              </a:rPr>
              <a:t>.</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6629" y="595398"/>
            <a:ext cx="2728621" cy="2264014"/>
          </a:xfrm>
          <a:prstGeom prst="rect">
            <a:avLst/>
          </a:prstGeom>
        </p:spPr>
      </p:pic>
    </p:spTree>
    <p:extLst>
      <p:ext uri="{BB962C8B-B14F-4D97-AF65-F5344CB8AC3E}">
        <p14:creationId xmlns:p14="http://schemas.microsoft.com/office/powerpoint/2010/main" val="104373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75879" y="2060614"/>
            <a:ext cx="8543925" cy="2852737"/>
          </a:xfrm>
        </p:spPr>
        <p:txBody>
          <a:bodyPr/>
          <a:lstStyle/>
          <a:p>
            <a:pPr algn="r"/>
            <a:r>
              <a:rPr lang="en-US" b="1" dirty="0" smtClean="0">
                <a:solidFill>
                  <a:schemeClr val="bg1"/>
                </a:solidFill>
              </a:rPr>
              <a:t>ACTION</a:t>
            </a:r>
            <a:endParaRPr lang="en-MY" b="1" dirty="0">
              <a:solidFill>
                <a:schemeClr val="bg1"/>
              </a:solidFill>
            </a:endParaRPr>
          </a:p>
        </p:txBody>
      </p:sp>
      <p:sp>
        <p:nvSpPr>
          <p:cNvPr id="5" name="Text Placeholder 4"/>
          <p:cNvSpPr>
            <a:spLocks noGrp="1"/>
          </p:cNvSpPr>
          <p:nvPr>
            <p:ph type="body" idx="1"/>
          </p:nvPr>
        </p:nvSpPr>
        <p:spPr>
          <a:xfrm>
            <a:off x="675879" y="4940339"/>
            <a:ext cx="8543925" cy="1500187"/>
          </a:xfrm>
        </p:spPr>
        <p:txBody>
          <a:bodyPr/>
          <a:lstStyle/>
          <a:p>
            <a:pPr algn="r"/>
            <a:r>
              <a:rPr lang="en-US" dirty="0" smtClean="0">
                <a:solidFill>
                  <a:schemeClr val="bg1"/>
                </a:solidFill>
              </a:rPr>
              <a:t>A Process of Implementing and Executing</a:t>
            </a:r>
            <a:br>
              <a:rPr lang="en-US" dirty="0" smtClean="0">
                <a:solidFill>
                  <a:schemeClr val="bg1"/>
                </a:solidFill>
              </a:rPr>
            </a:br>
            <a:r>
              <a:rPr lang="en-US" dirty="0" smtClean="0">
                <a:solidFill>
                  <a:schemeClr val="bg1"/>
                </a:solidFill>
              </a:rPr>
              <a:t>Impactful Membership Development Projects</a:t>
            </a:r>
            <a:endParaRPr lang="en-MY" dirty="0">
              <a:solidFill>
                <a:schemeClr val="bg1"/>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9800" y="430913"/>
            <a:ext cx="5486400" cy="3657601"/>
          </a:xfrm>
          <a:prstGeom prst="rect">
            <a:avLst/>
          </a:prstGeom>
        </p:spPr>
      </p:pic>
    </p:spTree>
    <p:extLst>
      <p:ext uri="{BB962C8B-B14F-4D97-AF65-F5344CB8AC3E}">
        <p14:creationId xmlns:p14="http://schemas.microsoft.com/office/powerpoint/2010/main" val="29318545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5" name="Group 4"/>
          <p:cNvGrpSpPr/>
          <p:nvPr/>
        </p:nvGrpSpPr>
        <p:grpSpPr>
          <a:xfrm>
            <a:off x="0" y="365127"/>
            <a:ext cx="9906000" cy="1344822"/>
            <a:chOff x="0" y="365127"/>
            <a:chExt cx="9906000" cy="1344822"/>
          </a:xfrm>
        </p:grpSpPr>
        <p:sp>
          <p:nvSpPr>
            <p:cNvPr id="6" name="Rectangle 5"/>
            <p:cNvSpPr/>
            <p:nvPr/>
          </p:nvSpPr>
          <p:spPr>
            <a:xfrm>
              <a:off x="0" y="365127"/>
              <a:ext cx="5061098" cy="1344822"/>
            </a:xfrm>
            <a:prstGeom prst="rect">
              <a:avLst/>
            </a:prstGeom>
            <a:gradFill flip="none" rotWithShape="1">
              <a:gsLst>
                <a:gs pos="0">
                  <a:schemeClr val="bg1"/>
                </a:gs>
                <a:gs pos="100000">
                  <a:srgbClr val="EFEEE7"/>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7" name="Picture 2" descr="Image result for corpora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4642" y="365127"/>
              <a:ext cx="4841358" cy="134482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normAutofit/>
          </a:bodyPr>
          <a:lstStyle/>
          <a:p>
            <a:r>
              <a:rPr lang="en-US" sz="3200" b="1" dirty="0" smtClean="0"/>
              <a:t>ACTION ON STRATEGIES AND PROJECTS</a:t>
            </a:r>
            <a:endParaRPr lang="en-MY" sz="3200" b="1" dirty="0"/>
          </a:p>
        </p:txBody>
      </p:sp>
      <p:sp>
        <p:nvSpPr>
          <p:cNvPr id="3" name="Content Placeholder 2"/>
          <p:cNvSpPr>
            <a:spLocks noGrp="1"/>
          </p:cNvSpPr>
          <p:nvPr>
            <p:ph idx="1"/>
          </p:nvPr>
        </p:nvSpPr>
        <p:spPr/>
        <p:txBody>
          <a:bodyPr/>
          <a:lstStyle/>
          <a:p>
            <a:r>
              <a:rPr lang="en-US" dirty="0" smtClean="0"/>
              <a:t>Engagement and involvement </a:t>
            </a:r>
          </a:p>
          <a:p>
            <a:pPr lvl="1"/>
            <a:r>
              <a:rPr lang="en-US" dirty="0" smtClean="0"/>
              <a:t>Run impactful </a:t>
            </a:r>
            <a:r>
              <a:rPr lang="en-US" dirty="0"/>
              <a:t>LO project based on </a:t>
            </a:r>
            <a:r>
              <a:rPr lang="en-US" dirty="0" smtClean="0"/>
              <a:t>member’s development needs</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8373" y="3128962"/>
            <a:ext cx="5505450" cy="2943225"/>
          </a:xfrm>
          <a:prstGeom prst="rect">
            <a:avLst/>
          </a:prstGeom>
        </p:spPr>
      </p:pic>
    </p:spTree>
    <p:extLst>
      <p:ext uri="{BB962C8B-B14F-4D97-AF65-F5344CB8AC3E}">
        <p14:creationId xmlns:p14="http://schemas.microsoft.com/office/powerpoint/2010/main" val="6309152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9525" y="365127"/>
            <a:ext cx="9896475" cy="1344822"/>
            <a:chOff x="0" y="365127"/>
            <a:chExt cx="9896475" cy="1344822"/>
          </a:xfrm>
        </p:grpSpPr>
        <p:sp>
          <p:nvSpPr>
            <p:cNvPr id="5" name="Rectangle 4"/>
            <p:cNvSpPr/>
            <p:nvPr/>
          </p:nvSpPr>
          <p:spPr>
            <a:xfrm>
              <a:off x="0" y="365127"/>
              <a:ext cx="5061098" cy="1344822"/>
            </a:xfrm>
            <a:prstGeom prst="rect">
              <a:avLst/>
            </a:prstGeom>
            <a:gradFill flip="none" rotWithShape="1">
              <a:gsLst>
                <a:gs pos="0">
                  <a:schemeClr val="bg1"/>
                </a:gs>
                <a:gs pos="100000">
                  <a:srgbClr val="EFEEE7"/>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6" name="Picture 2" descr="Image result for corpora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5117" y="365127"/>
              <a:ext cx="4841358" cy="134482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normAutofit/>
          </a:bodyPr>
          <a:lstStyle/>
          <a:p>
            <a:r>
              <a:rPr lang="en-US" sz="3200" b="1" dirty="0" smtClean="0"/>
              <a:t>SUGGESTED PROGRAMS &amp; PROJECTS</a:t>
            </a:r>
            <a:endParaRPr lang="en-MY" sz="3200" b="1" dirty="0"/>
          </a:p>
        </p:txBody>
      </p:sp>
      <p:sp>
        <p:nvSpPr>
          <p:cNvPr id="3" name="Content Placeholder 2"/>
          <p:cNvSpPr>
            <a:spLocks noGrp="1"/>
          </p:cNvSpPr>
          <p:nvPr>
            <p:ph idx="1"/>
          </p:nvPr>
        </p:nvSpPr>
        <p:spPr>
          <a:xfrm>
            <a:off x="681039" y="1825625"/>
            <a:ext cx="4271962" cy="4351338"/>
          </a:xfrm>
        </p:spPr>
        <p:txBody>
          <a:bodyPr>
            <a:normAutofit fontScale="92500" lnSpcReduction="20000"/>
          </a:bodyPr>
          <a:lstStyle/>
          <a:p>
            <a:r>
              <a:rPr lang="en-MY" dirty="0"/>
              <a:t>1+1+1 R&amp;R System </a:t>
            </a:r>
          </a:p>
          <a:p>
            <a:r>
              <a:rPr lang="en-MY" dirty="0"/>
              <a:t>ACF Project </a:t>
            </a:r>
          </a:p>
          <a:p>
            <a:r>
              <a:rPr lang="en-MY" dirty="0"/>
              <a:t>Member Attendance </a:t>
            </a:r>
            <a:r>
              <a:rPr lang="en-MY" dirty="0" smtClean="0"/>
              <a:t>Form </a:t>
            </a:r>
            <a:endParaRPr lang="en-MY" dirty="0"/>
          </a:p>
          <a:p>
            <a:r>
              <a:rPr lang="en-MY" dirty="0"/>
              <a:t>JCI Career Workshop </a:t>
            </a:r>
          </a:p>
          <a:p>
            <a:r>
              <a:rPr lang="en-MY" dirty="0"/>
              <a:t>JCI Official Course</a:t>
            </a:r>
          </a:p>
          <a:p>
            <a:r>
              <a:rPr lang="en-MY" dirty="0"/>
              <a:t>JCI Recommended Course</a:t>
            </a:r>
          </a:p>
          <a:p>
            <a:r>
              <a:rPr lang="en-MY" dirty="0"/>
              <a:t>JCI Discovery </a:t>
            </a:r>
          </a:p>
          <a:p>
            <a:r>
              <a:rPr lang="en-MY" dirty="0" smtClean="0"/>
              <a:t>LO Flagship </a:t>
            </a:r>
            <a:r>
              <a:rPr lang="en-MY" dirty="0"/>
              <a:t>Project </a:t>
            </a:r>
          </a:p>
          <a:p>
            <a:r>
              <a:rPr lang="en-MY" dirty="0"/>
              <a:t>Local Officer Academy</a:t>
            </a:r>
          </a:p>
          <a:p>
            <a:r>
              <a:rPr lang="en-MY" dirty="0"/>
              <a:t>Project Management </a:t>
            </a:r>
          </a:p>
          <a:p>
            <a:endParaRPr lang="en-MY" dirty="0"/>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18603"/>
          <a:stretch/>
        </p:blipFill>
        <p:spPr>
          <a:xfrm>
            <a:off x="5565742" y="1825625"/>
            <a:ext cx="3556780" cy="2171340"/>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t="18603"/>
          <a:stretch/>
        </p:blipFill>
        <p:spPr>
          <a:xfrm>
            <a:off x="5565742" y="4112641"/>
            <a:ext cx="3556780" cy="2171339"/>
          </a:xfrm>
          <a:prstGeom prst="rect">
            <a:avLst/>
          </a:prstGeom>
        </p:spPr>
      </p:pic>
    </p:spTree>
    <p:extLst>
      <p:ext uri="{BB962C8B-B14F-4D97-AF65-F5344CB8AC3E}">
        <p14:creationId xmlns:p14="http://schemas.microsoft.com/office/powerpoint/2010/main" val="29547016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8434" name="Picture 2" descr="Image result for MEMBER PARTICIPATION"/>
          <p:cNvPicPr>
            <a:picLocks noChangeAspect="1" noChangeArrowheads="1"/>
          </p:cNvPicPr>
          <p:nvPr/>
        </p:nvPicPr>
        <p:blipFill rotWithShape="1">
          <a:blip r:embed="rId4">
            <a:extLst>
              <a:ext uri="{28A0092B-C50C-407E-A947-70E740481C1C}">
                <a14:useLocalDpi xmlns:a14="http://schemas.microsoft.com/office/drawing/2010/main" val="0"/>
              </a:ext>
            </a:extLst>
          </a:blip>
          <a:srcRect t="6333"/>
          <a:stretch/>
        </p:blipFill>
        <p:spPr bwMode="auto">
          <a:xfrm>
            <a:off x="0" y="0"/>
            <a:ext cx="9906000" cy="618966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4763" y="365127"/>
            <a:ext cx="9896475" cy="1344822"/>
            <a:chOff x="9525" y="365127"/>
            <a:chExt cx="9896475" cy="1344822"/>
          </a:xfrm>
        </p:grpSpPr>
        <p:pic>
          <p:nvPicPr>
            <p:cNvPr id="8" name="Picture 2" descr="Image result for corpora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4642" y="365127"/>
              <a:ext cx="4841358" cy="134482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525" y="365127"/>
              <a:ext cx="5061098" cy="1344822"/>
            </a:xfrm>
            <a:prstGeom prst="rect">
              <a:avLst/>
            </a:prstGeom>
            <a:gradFill flip="none" rotWithShape="1">
              <a:gsLst>
                <a:gs pos="0">
                  <a:schemeClr val="bg1"/>
                </a:gs>
                <a:gs pos="100000">
                  <a:srgbClr val="EFEEE7"/>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sp>
        <p:nvSpPr>
          <p:cNvPr id="2" name="Title 1"/>
          <p:cNvSpPr>
            <a:spLocks noGrp="1"/>
          </p:cNvSpPr>
          <p:nvPr>
            <p:ph type="title"/>
          </p:nvPr>
        </p:nvSpPr>
        <p:spPr/>
        <p:txBody>
          <a:bodyPr>
            <a:normAutofit/>
          </a:bodyPr>
          <a:lstStyle/>
          <a:p>
            <a:r>
              <a:rPr lang="en-US" sz="3600" b="1" dirty="0" smtClean="0"/>
              <a:t>THE MAGIC NUMBER</a:t>
            </a:r>
            <a:endParaRPr lang="en-MY" sz="3600" b="1" dirty="0"/>
          </a:p>
        </p:txBody>
      </p:sp>
      <p:sp>
        <p:nvSpPr>
          <p:cNvPr id="5" name="Rectangle 4"/>
          <p:cNvSpPr/>
          <p:nvPr/>
        </p:nvSpPr>
        <p:spPr>
          <a:xfrm>
            <a:off x="571500" y="3390899"/>
            <a:ext cx="8782050" cy="241935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3" name="Content Placeholder 2"/>
          <p:cNvSpPr>
            <a:spLocks noGrp="1"/>
          </p:cNvSpPr>
          <p:nvPr>
            <p:ph idx="1"/>
          </p:nvPr>
        </p:nvSpPr>
        <p:spPr>
          <a:xfrm>
            <a:off x="872331" y="3632993"/>
            <a:ext cx="8161337" cy="2341563"/>
          </a:xfrm>
        </p:spPr>
        <p:txBody>
          <a:bodyPr>
            <a:normAutofit/>
          </a:bodyPr>
          <a:lstStyle/>
          <a:p>
            <a:pPr marL="0" indent="0">
              <a:buNone/>
            </a:pPr>
            <a:r>
              <a:rPr lang="en-US" sz="2400" dirty="0"/>
              <a:t>According to analytics, the </a:t>
            </a:r>
            <a:r>
              <a:rPr lang="en-US" sz="2400" b="1" dirty="0"/>
              <a:t>key number is less than 4</a:t>
            </a:r>
            <a:r>
              <a:rPr lang="en-US" sz="2400" dirty="0"/>
              <a:t>. </a:t>
            </a:r>
            <a:endParaRPr lang="en-US" sz="2400" dirty="0" smtClean="0"/>
          </a:p>
          <a:p>
            <a:pPr marL="0" indent="0">
              <a:buNone/>
            </a:pPr>
            <a:r>
              <a:rPr lang="en-US" sz="2400" dirty="0" smtClean="0"/>
              <a:t>New </a:t>
            </a:r>
            <a:r>
              <a:rPr lang="en-US" sz="2400" dirty="0"/>
              <a:t>members who spend </a:t>
            </a:r>
            <a:r>
              <a:rPr lang="en-US" sz="2400" b="1" dirty="0"/>
              <a:t>less then 4 times </a:t>
            </a:r>
            <a:r>
              <a:rPr lang="en-US" sz="2400" dirty="0"/>
              <a:t>a month in functions have an average retention rate of less than </a:t>
            </a:r>
            <a:r>
              <a:rPr lang="en-US" sz="2400" b="1" dirty="0"/>
              <a:t>58%. </a:t>
            </a:r>
            <a:endParaRPr lang="en-US" sz="2400" b="1" dirty="0" smtClean="0"/>
          </a:p>
          <a:p>
            <a:pPr marL="0" indent="0">
              <a:buNone/>
            </a:pPr>
            <a:r>
              <a:rPr lang="en-US" sz="2400" dirty="0" smtClean="0"/>
              <a:t>Members </a:t>
            </a:r>
            <a:r>
              <a:rPr lang="en-US" sz="2400" dirty="0"/>
              <a:t>who spend </a:t>
            </a:r>
            <a:r>
              <a:rPr lang="en-US" sz="2400" b="1" dirty="0"/>
              <a:t>more than 8-11 times </a:t>
            </a:r>
            <a:r>
              <a:rPr lang="en-US" sz="2400" dirty="0"/>
              <a:t>have a retention rate of over </a:t>
            </a:r>
            <a:r>
              <a:rPr lang="en-US" sz="2400" b="1" dirty="0"/>
              <a:t>71%. </a:t>
            </a:r>
          </a:p>
        </p:txBody>
      </p:sp>
    </p:spTree>
    <p:extLst>
      <p:ext uri="{BB962C8B-B14F-4D97-AF65-F5344CB8AC3E}">
        <p14:creationId xmlns:p14="http://schemas.microsoft.com/office/powerpoint/2010/main" val="13770529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75879" y="2060614"/>
            <a:ext cx="8543925" cy="2852737"/>
          </a:xfrm>
        </p:spPr>
        <p:txBody>
          <a:bodyPr/>
          <a:lstStyle/>
          <a:p>
            <a:pPr algn="r"/>
            <a:r>
              <a:rPr lang="en-US" b="1" dirty="0" smtClean="0">
                <a:solidFill>
                  <a:schemeClr val="bg1"/>
                </a:solidFill>
              </a:rPr>
              <a:t>EVALUATION</a:t>
            </a:r>
            <a:endParaRPr lang="en-MY" b="1" dirty="0">
              <a:solidFill>
                <a:schemeClr val="bg1"/>
              </a:solidFill>
            </a:endParaRPr>
          </a:p>
        </p:txBody>
      </p:sp>
      <p:sp>
        <p:nvSpPr>
          <p:cNvPr id="5" name="Text Placeholder 4"/>
          <p:cNvSpPr>
            <a:spLocks noGrp="1"/>
          </p:cNvSpPr>
          <p:nvPr>
            <p:ph type="body" idx="1"/>
          </p:nvPr>
        </p:nvSpPr>
        <p:spPr>
          <a:xfrm>
            <a:off x="675879" y="4940339"/>
            <a:ext cx="8543925" cy="1500187"/>
          </a:xfrm>
        </p:spPr>
        <p:txBody>
          <a:bodyPr/>
          <a:lstStyle/>
          <a:p>
            <a:pPr algn="r"/>
            <a:r>
              <a:rPr lang="en-US" dirty="0" smtClean="0">
                <a:solidFill>
                  <a:schemeClr val="bg1"/>
                </a:solidFill>
              </a:rPr>
              <a:t>A Process of Evaluating</a:t>
            </a:r>
            <a:r>
              <a:rPr lang="en-US" dirty="0">
                <a:solidFill>
                  <a:schemeClr val="bg1"/>
                </a:solidFill>
              </a:rPr>
              <a:t> </a:t>
            </a:r>
            <a:r>
              <a:rPr lang="en-US" dirty="0" smtClean="0">
                <a:solidFill>
                  <a:schemeClr val="bg1"/>
                </a:solidFill>
              </a:rPr>
              <a:t>and Reviewing</a:t>
            </a:r>
            <a:br>
              <a:rPr lang="en-US" dirty="0" smtClean="0">
                <a:solidFill>
                  <a:schemeClr val="bg1"/>
                </a:solidFill>
              </a:rPr>
            </a:br>
            <a:r>
              <a:rPr lang="en-US" dirty="0" smtClean="0">
                <a:solidFill>
                  <a:schemeClr val="bg1"/>
                </a:solidFill>
              </a:rPr>
              <a:t>Membership Development Impacts and Results</a:t>
            </a:r>
            <a:endParaRPr lang="en-MY" dirty="0">
              <a:solidFill>
                <a:schemeClr val="bg1"/>
              </a:solidFill>
            </a:endParaRPr>
          </a:p>
        </p:txBody>
      </p:sp>
      <p:grpSp>
        <p:nvGrpSpPr>
          <p:cNvPr id="7" name="Group 6"/>
          <p:cNvGrpSpPr/>
          <p:nvPr/>
        </p:nvGrpSpPr>
        <p:grpSpPr>
          <a:xfrm>
            <a:off x="2925328" y="629386"/>
            <a:ext cx="3811390" cy="3224309"/>
            <a:chOff x="2925328" y="629386"/>
            <a:chExt cx="3811390" cy="3224309"/>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9282" y="723900"/>
              <a:ext cx="3567436" cy="3129795"/>
            </a:xfrm>
            <a:prstGeom prst="rect">
              <a:avLst/>
            </a:prstGeom>
          </p:spPr>
        </p:pic>
        <p:sp>
          <p:nvSpPr>
            <p:cNvPr id="3" name="Rectangle 2"/>
            <p:cNvSpPr/>
            <p:nvPr/>
          </p:nvSpPr>
          <p:spPr>
            <a:xfrm rot="21193993">
              <a:off x="2925328" y="629386"/>
              <a:ext cx="1543550" cy="1026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spTree>
    <p:extLst>
      <p:ext uri="{BB962C8B-B14F-4D97-AF65-F5344CB8AC3E}">
        <p14:creationId xmlns:p14="http://schemas.microsoft.com/office/powerpoint/2010/main" val="25215785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0" y="365127"/>
            <a:ext cx="9906000" cy="1344822"/>
            <a:chOff x="0" y="365127"/>
            <a:chExt cx="9906000" cy="1344822"/>
          </a:xfrm>
        </p:grpSpPr>
        <p:sp>
          <p:nvSpPr>
            <p:cNvPr id="5" name="Rectangle 4"/>
            <p:cNvSpPr/>
            <p:nvPr/>
          </p:nvSpPr>
          <p:spPr>
            <a:xfrm>
              <a:off x="0" y="365127"/>
              <a:ext cx="5061098" cy="1344822"/>
            </a:xfrm>
            <a:prstGeom prst="rect">
              <a:avLst/>
            </a:prstGeom>
            <a:gradFill flip="none" rotWithShape="1">
              <a:gsLst>
                <a:gs pos="0">
                  <a:schemeClr val="bg1"/>
                </a:gs>
                <a:gs pos="100000">
                  <a:srgbClr val="EFEEE7"/>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6" name="Picture 2" descr="Image result for corpora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4642" y="365127"/>
              <a:ext cx="4841358" cy="134482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normAutofit/>
          </a:bodyPr>
          <a:lstStyle/>
          <a:p>
            <a:r>
              <a:rPr lang="en-US" sz="3200" b="1" dirty="0"/>
              <a:t>EVALUATING MEMBERSHIP IMPACTS</a:t>
            </a:r>
            <a:endParaRPr lang="en-MY" sz="3200" b="1" dirty="0"/>
          </a:p>
        </p:txBody>
      </p:sp>
      <p:sp>
        <p:nvSpPr>
          <p:cNvPr id="3" name="Content Placeholder 2"/>
          <p:cNvSpPr>
            <a:spLocks noGrp="1"/>
          </p:cNvSpPr>
          <p:nvPr>
            <p:ph idx="1"/>
          </p:nvPr>
        </p:nvSpPr>
        <p:spPr>
          <a:xfrm>
            <a:off x="681038" y="2036190"/>
            <a:ext cx="3985230" cy="4093638"/>
          </a:xfrm>
        </p:spPr>
        <p:txBody>
          <a:bodyPr/>
          <a:lstStyle/>
          <a:p>
            <a:pPr marL="0" indent="0">
              <a:buNone/>
            </a:pPr>
            <a:r>
              <a:rPr lang="en-US" dirty="0" smtClean="0"/>
              <a:t>Monitor, review and evaluate results:</a:t>
            </a:r>
          </a:p>
          <a:p>
            <a:pPr lvl="1"/>
            <a:r>
              <a:rPr lang="en-US" dirty="0" smtClean="0"/>
              <a:t>Performance </a:t>
            </a:r>
            <a:r>
              <a:rPr lang="en-US" dirty="0"/>
              <a:t>of strategies implemented </a:t>
            </a:r>
            <a:endParaRPr lang="en-US" dirty="0" smtClean="0"/>
          </a:p>
          <a:p>
            <a:pPr lvl="1"/>
            <a:r>
              <a:rPr lang="en-US" dirty="0"/>
              <a:t>F</a:t>
            </a:r>
            <a:r>
              <a:rPr lang="en-US" dirty="0" smtClean="0"/>
              <a:t>eedback from members</a:t>
            </a:r>
            <a:endParaRPr lang="en-US" dirty="0"/>
          </a:p>
          <a:p>
            <a:pPr lvl="1"/>
            <a:r>
              <a:rPr lang="en-US" dirty="0" smtClean="0"/>
              <a:t>Development impact of member</a:t>
            </a:r>
          </a:p>
        </p:txBody>
      </p:sp>
      <p:pic>
        <p:nvPicPr>
          <p:cNvPr id="16386"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1098" y="2373499"/>
            <a:ext cx="4567109" cy="3046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116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0" y="365127"/>
            <a:ext cx="9906000" cy="1344822"/>
            <a:chOff x="0" y="365127"/>
            <a:chExt cx="9906000" cy="1344822"/>
          </a:xfrm>
        </p:grpSpPr>
        <p:sp>
          <p:nvSpPr>
            <p:cNvPr id="5" name="Rectangle 4"/>
            <p:cNvSpPr/>
            <p:nvPr/>
          </p:nvSpPr>
          <p:spPr>
            <a:xfrm>
              <a:off x="0" y="365127"/>
              <a:ext cx="5061098" cy="1344822"/>
            </a:xfrm>
            <a:prstGeom prst="rect">
              <a:avLst/>
            </a:prstGeom>
            <a:gradFill flip="none" rotWithShape="1">
              <a:gsLst>
                <a:gs pos="0">
                  <a:schemeClr val="bg1"/>
                </a:gs>
                <a:gs pos="100000">
                  <a:srgbClr val="EFEEE7"/>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6" name="Picture 2" descr="Image result for corpora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4642" y="365127"/>
              <a:ext cx="4841358" cy="134482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normAutofit/>
          </a:bodyPr>
          <a:lstStyle/>
          <a:p>
            <a:r>
              <a:rPr lang="en-US" sz="3200" b="1" dirty="0" smtClean="0"/>
              <a:t>MEASURABLE K</a:t>
            </a:r>
            <a:r>
              <a:rPr lang="en-US" altLang="zh-CN" sz="3200" b="1" dirty="0" smtClean="0"/>
              <a:t>EY </a:t>
            </a:r>
            <a:r>
              <a:rPr lang="en-US" sz="3200" b="1" dirty="0" smtClean="0"/>
              <a:t>PERFORMANCE INDEX</a:t>
            </a:r>
            <a:endParaRPr lang="en-MY" sz="3200" b="1" dirty="0"/>
          </a:p>
        </p:txBody>
      </p:sp>
      <p:graphicFrame>
        <p:nvGraphicFramePr>
          <p:cNvPr id="9" name="Diagram 8"/>
          <p:cNvGraphicFramePr/>
          <p:nvPr>
            <p:extLst>
              <p:ext uri="{D42A27DB-BD31-4B8C-83A1-F6EECF244321}">
                <p14:modId xmlns:p14="http://schemas.microsoft.com/office/powerpoint/2010/main" val="3784986012"/>
              </p:ext>
            </p:extLst>
          </p:nvPr>
        </p:nvGraphicFramePr>
        <p:xfrm>
          <a:off x="5003041" y="1944913"/>
          <a:ext cx="4844902" cy="41400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1" name="Diagram 10"/>
          <p:cNvGraphicFramePr/>
          <p:nvPr>
            <p:extLst>
              <p:ext uri="{D42A27DB-BD31-4B8C-83A1-F6EECF244321}">
                <p14:modId xmlns:p14="http://schemas.microsoft.com/office/powerpoint/2010/main" val="3526001071"/>
              </p:ext>
            </p:extLst>
          </p:nvPr>
        </p:nvGraphicFramePr>
        <p:xfrm>
          <a:off x="14513" y="1893891"/>
          <a:ext cx="4949372" cy="424565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42530378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0" y="365127"/>
            <a:ext cx="9906000" cy="1344822"/>
            <a:chOff x="0" y="365127"/>
            <a:chExt cx="9906000" cy="1344822"/>
          </a:xfrm>
        </p:grpSpPr>
        <p:sp>
          <p:nvSpPr>
            <p:cNvPr id="5" name="Rectangle 4"/>
            <p:cNvSpPr/>
            <p:nvPr/>
          </p:nvSpPr>
          <p:spPr>
            <a:xfrm>
              <a:off x="0" y="365127"/>
              <a:ext cx="5061098" cy="1344822"/>
            </a:xfrm>
            <a:prstGeom prst="rect">
              <a:avLst/>
            </a:prstGeom>
            <a:gradFill flip="none" rotWithShape="1">
              <a:gsLst>
                <a:gs pos="0">
                  <a:schemeClr val="bg1"/>
                </a:gs>
                <a:gs pos="100000">
                  <a:srgbClr val="EFEEE7"/>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6" name="Picture 2" descr="Image result for corpora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4642" y="365127"/>
              <a:ext cx="4841358" cy="134482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normAutofit/>
          </a:bodyPr>
          <a:lstStyle/>
          <a:p>
            <a:r>
              <a:rPr lang="en-US" sz="3200" b="1" dirty="0" smtClean="0"/>
              <a:t>ACTION PLAN FOR “EVALUATION”</a:t>
            </a:r>
            <a:endParaRPr lang="en-MY" sz="3200" b="1" dirty="0"/>
          </a:p>
        </p:txBody>
      </p:sp>
      <p:sp>
        <p:nvSpPr>
          <p:cNvPr id="3" name="Content Placeholder 2"/>
          <p:cNvSpPr>
            <a:spLocks noGrp="1"/>
          </p:cNvSpPr>
          <p:nvPr>
            <p:ph idx="1"/>
          </p:nvPr>
        </p:nvSpPr>
        <p:spPr/>
        <p:txBody>
          <a:bodyPr/>
          <a:lstStyle/>
          <a:p>
            <a:r>
              <a:rPr lang="en-US" dirty="0" smtClean="0"/>
              <a:t>Fill JCIM Membership Feedback Form</a:t>
            </a:r>
          </a:p>
          <a:p>
            <a:r>
              <a:rPr lang="en-US" dirty="0"/>
              <a:t>Review by Membership Development Commission</a:t>
            </a:r>
          </a:p>
          <a:p>
            <a:r>
              <a:rPr lang="en-US" dirty="0" smtClean="0"/>
              <a:t>Review by Strategic Planning Committee</a:t>
            </a:r>
          </a:p>
          <a:p>
            <a:r>
              <a:rPr lang="en-US" dirty="0" smtClean="0"/>
              <a:t>Attend and Participate in JCIM Membership Forum</a:t>
            </a:r>
            <a:endParaRPr lang="en-US" dirty="0"/>
          </a:p>
          <a:p>
            <a:endParaRPr lang="en-MY" dirty="0"/>
          </a:p>
        </p:txBody>
      </p:sp>
      <p:pic>
        <p:nvPicPr>
          <p:cNvPr id="7" name="Picture 6"/>
          <p:cNvPicPr>
            <a:picLocks noChangeAspect="1"/>
          </p:cNvPicPr>
          <p:nvPr/>
        </p:nvPicPr>
        <p:blipFill>
          <a:blip r:embed="rId5"/>
          <a:stretch>
            <a:fillRect/>
          </a:stretch>
        </p:blipFill>
        <p:spPr>
          <a:xfrm>
            <a:off x="1332061" y="3968568"/>
            <a:ext cx="7458074" cy="2237423"/>
          </a:xfrm>
          <a:prstGeom prst="rect">
            <a:avLst/>
          </a:prstGeom>
        </p:spPr>
      </p:pic>
    </p:spTree>
    <p:extLst>
      <p:ext uri="{BB962C8B-B14F-4D97-AF65-F5344CB8AC3E}">
        <p14:creationId xmlns:p14="http://schemas.microsoft.com/office/powerpoint/2010/main" val="1744778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0" y="365127"/>
            <a:ext cx="9906000" cy="1344822"/>
            <a:chOff x="0" y="365127"/>
            <a:chExt cx="9906000" cy="1344822"/>
          </a:xfrm>
        </p:grpSpPr>
        <p:sp>
          <p:nvSpPr>
            <p:cNvPr id="5" name="Rectangle 4"/>
            <p:cNvSpPr/>
            <p:nvPr/>
          </p:nvSpPr>
          <p:spPr>
            <a:xfrm>
              <a:off x="0" y="365127"/>
              <a:ext cx="5061098" cy="1344822"/>
            </a:xfrm>
            <a:prstGeom prst="rect">
              <a:avLst/>
            </a:prstGeom>
            <a:gradFill flip="none" rotWithShape="1">
              <a:gsLst>
                <a:gs pos="0">
                  <a:schemeClr val="bg1"/>
                </a:gs>
                <a:gs pos="100000">
                  <a:srgbClr val="EFEEE7"/>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6" name="Picture 2" descr="Image result for corpora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4642" y="365127"/>
              <a:ext cx="4841358" cy="134482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normAutofit/>
          </a:bodyPr>
          <a:lstStyle/>
          <a:p>
            <a:r>
              <a:rPr lang="en-US" sz="3200" b="1" dirty="0" smtClean="0"/>
              <a:t>JCIM SMF EXPECTED OUTCOME</a:t>
            </a:r>
            <a:endParaRPr lang="en-MY" sz="3200" b="1" dirty="0"/>
          </a:p>
        </p:txBody>
      </p:sp>
      <p:sp>
        <p:nvSpPr>
          <p:cNvPr id="3" name="Content Placeholder 2"/>
          <p:cNvSpPr>
            <a:spLocks noGrp="1"/>
          </p:cNvSpPr>
          <p:nvPr>
            <p:ph idx="1"/>
          </p:nvPr>
        </p:nvSpPr>
        <p:spPr/>
        <p:txBody>
          <a:bodyPr>
            <a:normAutofit lnSpcReduction="10000"/>
          </a:bodyPr>
          <a:lstStyle/>
          <a:p>
            <a:r>
              <a:rPr lang="en-US" dirty="0" smtClean="0"/>
              <a:t>More ACF projects that address community needs</a:t>
            </a:r>
          </a:p>
          <a:p>
            <a:r>
              <a:rPr lang="en-US" dirty="0" smtClean="0"/>
              <a:t>More Young Active Citizens</a:t>
            </a:r>
          </a:p>
          <a:p>
            <a:r>
              <a:rPr lang="en-US" dirty="0" smtClean="0"/>
              <a:t>Sustainable Local Organization Membership Strength</a:t>
            </a:r>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endParaRPr lang="en-US" dirty="0" smtClean="0"/>
          </a:p>
          <a:p>
            <a:pPr marL="0" indent="0" algn="ctr">
              <a:buNone/>
            </a:pPr>
            <a:r>
              <a:rPr lang="en-US" sz="2400" i="1" dirty="0" smtClean="0"/>
              <a:t>“Be the leading global network of young active citizens”</a:t>
            </a:r>
            <a:endParaRPr lang="en-MY" sz="2400" i="1" dirty="0"/>
          </a:p>
        </p:txBody>
      </p:sp>
      <p:graphicFrame>
        <p:nvGraphicFramePr>
          <p:cNvPr id="7" name="Diagram 6"/>
          <p:cNvGraphicFramePr/>
          <p:nvPr>
            <p:extLst>
              <p:ext uri="{D42A27DB-BD31-4B8C-83A1-F6EECF244321}">
                <p14:modId xmlns:p14="http://schemas.microsoft.com/office/powerpoint/2010/main" val="2826152058"/>
              </p:ext>
            </p:extLst>
          </p:nvPr>
        </p:nvGraphicFramePr>
        <p:xfrm>
          <a:off x="769938" y="3263900"/>
          <a:ext cx="8174684" cy="2057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917790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0" y="365127"/>
            <a:ext cx="9906000" cy="1344822"/>
            <a:chOff x="0" y="365127"/>
            <a:chExt cx="9906000" cy="1344822"/>
          </a:xfrm>
        </p:grpSpPr>
        <p:sp>
          <p:nvSpPr>
            <p:cNvPr id="5" name="Rectangle 4"/>
            <p:cNvSpPr/>
            <p:nvPr/>
          </p:nvSpPr>
          <p:spPr>
            <a:xfrm>
              <a:off x="0" y="365127"/>
              <a:ext cx="5061098" cy="1344822"/>
            </a:xfrm>
            <a:prstGeom prst="rect">
              <a:avLst/>
            </a:prstGeom>
            <a:gradFill flip="none" rotWithShape="1">
              <a:gsLst>
                <a:gs pos="0">
                  <a:schemeClr val="bg1"/>
                </a:gs>
                <a:gs pos="100000">
                  <a:srgbClr val="EFEEE7"/>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6" name="Picture 2" descr="Image result for corpora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4642" y="365127"/>
              <a:ext cx="4841358" cy="134482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normAutofit/>
          </a:bodyPr>
          <a:lstStyle/>
          <a:p>
            <a:r>
              <a:rPr lang="en-US" sz="3200" b="1" dirty="0" smtClean="0"/>
              <a:t>AN IMPACT-DRIVEN MODEL</a:t>
            </a:r>
            <a:endParaRPr lang="en-MY" sz="3200" b="1" dirty="0"/>
          </a:p>
        </p:txBody>
      </p:sp>
      <p:sp>
        <p:nvSpPr>
          <p:cNvPr id="3" name="Content Placeholder 2"/>
          <p:cNvSpPr>
            <a:spLocks noGrp="1"/>
          </p:cNvSpPr>
          <p:nvPr>
            <p:ph idx="1"/>
          </p:nvPr>
        </p:nvSpPr>
        <p:spPr/>
        <p:txBody>
          <a:bodyPr>
            <a:normAutofit/>
          </a:bodyPr>
          <a:lstStyle/>
          <a:p>
            <a:r>
              <a:rPr lang="en-US" dirty="0" smtClean="0"/>
              <a:t>EMPHASIZE on our projects</a:t>
            </a:r>
          </a:p>
          <a:p>
            <a:r>
              <a:rPr lang="en-US" dirty="0" smtClean="0"/>
              <a:t>EMPHASIZE on our members</a:t>
            </a:r>
          </a:p>
          <a:p>
            <a:r>
              <a:rPr lang="en-US" dirty="0" smtClean="0"/>
              <a:t>EMPHASIZE on our influence</a:t>
            </a:r>
          </a:p>
          <a:p>
            <a:r>
              <a:rPr lang="en-US" dirty="0" smtClean="0"/>
              <a:t>EMPHASIZE on our impact</a:t>
            </a:r>
          </a:p>
          <a:p>
            <a:endParaRPr lang="en-US" dirty="0"/>
          </a:p>
          <a:p>
            <a:pPr marL="0" indent="0">
              <a:buNone/>
            </a:pPr>
            <a:r>
              <a:rPr lang="en-US" dirty="0" smtClean="0"/>
              <a:t>When we succeed to do these, we can’t help but be exceptionally </a:t>
            </a:r>
            <a:r>
              <a:rPr lang="en-US" b="1" dirty="0" smtClean="0"/>
              <a:t>OUTSTANDING</a:t>
            </a:r>
            <a:r>
              <a:rPr lang="en-US" dirty="0" smtClean="0"/>
              <a:t>!</a:t>
            </a:r>
          </a:p>
        </p:txBody>
      </p:sp>
      <p:pic>
        <p:nvPicPr>
          <p:cNvPr id="8" name="Picture 7"/>
          <p:cNvPicPr>
            <a:picLocks noChangeAspect="1"/>
          </p:cNvPicPr>
          <p:nvPr/>
        </p:nvPicPr>
        <p:blipFill>
          <a:blip r:embed="rId5"/>
          <a:stretch>
            <a:fillRect/>
          </a:stretch>
        </p:blipFill>
        <p:spPr>
          <a:xfrm>
            <a:off x="5597557" y="2062856"/>
            <a:ext cx="3862614" cy="1745329"/>
          </a:xfrm>
          <a:prstGeom prst="rect">
            <a:avLst/>
          </a:prstGeom>
        </p:spPr>
      </p:pic>
    </p:spTree>
    <p:extLst>
      <p:ext uri="{BB962C8B-B14F-4D97-AF65-F5344CB8AC3E}">
        <p14:creationId xmlns:p14="http://schemas.microsoft.com/office/powerpoint/2010/main" val="40334252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5364" name="Picture 4" descr="Image result for lion club background"/>
          <p:cNvPicPr>
            <a:picLocks noChangeAspect="1" noChangeArrowheads="1"/>
          </p:cNvPicPr>
          <p:nvPr/>
        </p:nvPicPr>
        <p:blipFill rotWithShape="1">
          <a:blip r:embed="rId4">
            <a:extLst>
              <a:ext uri="{28A0092B-C50C-407E-A947-70E740481C1C}">
                <a14:useLocalDpi xmlns:a14="http://schemas.microsoft.com/office/drawing/2010/main" val="0"/>
              </a:ext>
            </a:extLst>
          </a:blip>
          <a:srcRect r="5787"/>
          <a:stretch/>
        </p:blipFill>
        <p:spPr bwMode="auto">
          <a:xfrm>
            <a:off x="0" y="-49261"/>
            <a:ext cx="9906000" cy="615322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664367" y="3390900"/>
            <a:ext cx="8577263" cy="4351338"/>
          </a:xfrm>
        </p:spPr>
        <p:txBody>
          <a:bodyPr>
            <a:normAutofit/>
          </a:bodyPr>
          <a:lstStyle/>
          <a:p>
            <a:pPr marL="0" indent="0" algn="ctr">
              <a:buNone/>
            </a:pPr>
            <a:endParaRPr lang="en-US" sz="2400" dirty="0">
              <a:solidFill>
                <a:schemeClr val="bg1"/>
              </a:solidFill>
            </a:endParaRPr>
          </a:p>
          <a:p>
            <a:pPr marL="0" indent="0" algn="ctr">
              <a:buNone/>
            </a:pPr>
            <a:r>
              <a:rPr lang="en-US" altLang="zh-CN" sz="2400" dirty="0" smtClean="0">
                <a:solidFill>
                  <a:schemeClr val="bg1"/>
                </a:solidFill>
              </a:rPr>
              <a:t>T</a:t>
            </a:r>
            <a:r>
              <a:rPr lang="en-US" sz="2400" dirty="0" smtClean="0">
                <a:solidFill>
                  <a:schemeClr val="bg1"/>
                </a:solidFill>
              </a:rPr>
              <a:t>o </a:t>
            </a:r>
            <a:r>
              <a:rPr lang="en-US" sz="2400" b="1" dirty="0">
                <a:solidFill>
                  <a:schemeClr val="bg1"/>
                </a:solidFill>
              </a:rPr>
              <a:t>empower volunteers to serve their communities</a:t>
            </a:r>
            <a:r>
              <a:rPr lang="en-US" sz="2400" dirty="0">
                <a:solidFill>
                  <a:schemeClr val="bg1"/>
                </a:solidFill>
              </a:rPr>
              <a:t>, </a:t>
            </a:r>
            <a:r>
              <a:rPr lang="en-US" sz="2400" b="1" dirty="0">
                <a:solidFill>
                  <a:schemeClr val="bg1"/>
                </a:solidFill>
              </a:rPr>
              <a:t>meet humanitarian needs</a:t>
            </a:r>
            <a:r>
              <a:rPr lang="en-US" sz="2400" dirty="0">
                <a:solidFill>
                  <a:schemeClr val="bg1"/>
                </a:solidFill>
              </a:rPr>
              <a:t>, </a:t>
            </a:r>
            <a:r>
              <a:rPr lang="en-US" sz="2400" b="1" dirty="0">
                <a:solidFill>
                  <a:schemeClr val="bg1"/>
                </a:solidFill>
              </a:rPr>
              <a:t>encourage peace</a:t>
            </a:r>
            <a:r>
              <a:rPr lang="en-US" sz="2400" dirty="0">
                <a:solidFill>
                  <a:schemeClr val="bg1"/>
                </a:solidFill>
              </a:rPr>
              <a:t> and </a:t>
            </a:r>
            <a:r>
              <a:rPr lang="en-US" sz="2400" b="1" dirty="0">
                <a:solidFill>
                  <a:schemeClr val="bg1"/>
                </a:solidFill>
              </a:rPr>
              <a:t>promote international understanding</a:t>
            </a:r>
            <a:r>
              <a:rPr lang="en-US" sz="2400" dirty="0">
                <a:solidFill>
                  <a:schemeClr val="bg1"/>
                </a:solidFill>
              </a:rPr>
              <a:t> through Lions clubs.</a:t>
            </a:r>
            <a:endParaRPr lang="en-US" sz="2400" dirty="0" smtClean="0">
              <a:solidFill>
                <a:schemeClr val="bg1"/>
              </a:solidFil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2694" y="486558"/>
            <a:ext cx="2724712" cy="2540794"/>
          </a:xfrm>
          <a:prstGeom prst="rect">
            <a:avLst/>
          </a:prstGeom>
        </p:spPr>
      </p:pic>
    </p:spTree>
    <p:extLst>
      <p:ext uri="{BB962C8B-B14F-4D97-AF65-F5344CB8AC3E}">
        <p14:creationId xmlns:p14="http://schemas.microsoft.com/office/powerpoint/2010/main" val="82521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75879" y="2060614"/>
            <a:ext cx="8543925" cy="2852737"/>
          </a:xfrm>
        </p:spPr>
        <p:txBody>
          <a:bodyPr/>
          <a:lstStyle/>
          <a:p>
            <a:pPr algn="r"/>
            <a:r>
              <a:rPr lang="en-US" b="1" dirty="0" smtClean="0">
                <a:solidFill>
                  <a:schemeClr val="bg1"/>
                </a:solidFill>
              </a:rPr>
              <a:t>PARTNERSHIP</a:t>
            </a:r>
            <a:endParaRPr lang="en-MY" b="1" dirty="0">
              <a:solidFill>
                <a:schemeClr val="bg1"/>
              </a:solidFill>
            </a:endParaRPr>
          </a:p>
        </p:txBody>
      </p:sp>
      <p:sp>
        <p:nvSpPr>
          <p:cNvPr id="5" name="Text Placeholder 4"/>
          <p:cNvSpPr>
            <a:spLocks noGrp="1"/>
          </p:cNvSpPr>
          <p:nvPr>
            <p:ph type="body" idx="1"/>
          </p:nvPr>
        </p:nvSpPr>
        <p:spPr>
          <a:xfrm>
            <a:off x="675879" y="4940339"/>
            <a:ext cx="8543925" cy="1500187"/>
          </a:xfrm>
        </p:spPr>
        <p:txBody>
          <a:bodyPr/>
          <a:lstStyle/>
          <a:p>
            <a:pPr algn="r"/>
            <a:r>
              <a:rPr lang="en-US" dirty="0" smtClean="0">
                <a:solidFill>
                  <a:schemeClr val="bg1"/>
                </a:solidFill>
              </a:rPr>
              <a:t>A Process of Identifying and Collaborating with</a:t>
            </a:r>
            <a:br>
              <a:rPr lang="en-US" dirty="0" smtClean="0">
                <a:solidFill>
                  <a:schemeClr val="bg1"/>
                </a:solidFill>
              </a:rPr>
            </a:br>
            <a:r>
              <a:rPr lang="en-US" dirty="0" smtClean="0">
                <a:solidFill>
                  <a:schemeClr val="bg1"/>
                </a:solidFill>
              </a:rPr>
              <a:t>Internal and External Stakeholders for </a:t>
            </a:r>
            <a:br>
              <a:rPr lang="en-US" dirty="0" smtClean="0">
                <a:solidFill>
                  <a:schemeClr val="bg1"/>
                </a:solidFill>
              </a:rPr>
            </a:br>
            <a:r>
              <a:rPr lang="en-US" dirty="0" smtClean="0">
                <a:solidFill>
                  <a:schemeClr val="bg1"/>
                </a:solidFill>
              </a:rPr>
              <a:t>Membership Development</a:t>
            </a:r>
            <a:endParaRPr lang="en-MY"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5943" y="1109007"/>
            <a:ext cx="3694113" cy="2774018"/>
          </a:xfrm>
          <a:prstGeom prst="rect">
            <a:avLst/>
          </a:prstGeom>
        </p:spPr>
      </p:pic>
    </p:spTree>
    <p:extLst>
      <p:ext uri="{BB962C8B-B14F-4D97-AF65-F5344CB8AC3E}">
        <p14:creationId xmlns:p14="http://schemas.microsoft.com/office/powerpoint/2010/main" val="10209631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0" y="365127"/>
            <a:ext cx="9906000" cy="1344822"/>
            <a:chOff x="0" y="365127"/>
            <a:chExt cx="9906000" cy="1344822"/>
          </a:xfrm>
        </p:grpSpPr>
        <p:sp>
          <p:nvSpPr>
            <p:cNvPr id="5" name="Rectangle 4"/>
            <p:cNvSpPr/>
            <p:nvPr/>
          </p:nvSpPr>
          <p:spPr>
            <a:xfrm>
              <a:off x="0" y="365127"/>
              <a:ext cx="5061098" cy="1344822"/>
            </a:xfrm>
            <a:prstGeom prst="rect">
              <a:avLst/>
            </a:prstGeom>
            <a:gradFill flip="none" rotWithShape="1">
              <a:gsLst>
                <a:gs pos="0">
                  <a:schemeClr val="bg1"/>
                </a:gs>
                <a:gs pos="100000">
                  <a:srgbClr val="EFEEE7"/>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7" name="Picture 2" descr="Image result for corpora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4642" y="365127"/>
              <a:ext cx="4841358" cy="134482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normAutofit/>
          </a:bodyPr>
          <a:lstStyle/>
          <a:p>
            <a:r>
              <a:rPr lang="en-US" sz="3200" b="1" dirty="0" smtClean="0"/>
              <a:t>PARTNERS IN MEMBERSHIP DEVELOPMENT</a:t>
            </a:r>
            <a:endParaRPr lang="en-MY" sz="3200" b="1" dirty="0"/>
          </a:p>
        </p:txBody>
      </p:sp>
      <p:graphicFrame>
        <p:nvGraphicFramePr>
          <p:cNvPr id="6" name="Diagram 5"/>
          <p:cNvGraphicFramePr/>
          <p:nvPr>
            <p:extLst>
              <p:ext uri="{D42A27DB-BD31-4B8C-83A1-F6EECF244321}">
                <p14:modId xmlns:p14="http://schemas.microsoft.com/office/powerpoint/2010/main" val="1294476944"/>
              </p:ext>
            </p:extLst>
          </p:nvPr>
        </p:nvGraphicFramePr>
        <p:xfrm>
          <a:off x="917796" y="1998262"/>
          <a:ext cx="8070408" cy="39327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2339209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0" y="365127"/>
            <a:ext cx="9906000" cy="1344822"/>
            <a:chOff x="0" y="365127"/>
            <a:chExt cx="9906000" cy="1344822"/>
          </a:xfrm>
        </p:grpSpPr>
        <p:sp>
          <p:nvSpPr>
            <p:cNvPr id="5" name="Rectangle 4"/>
            <p:cNvSpPr/>
            <p:nvPr/>
          </p:nvSpPr>
          <p:spPr>
            <a:xfrm>
              <a:off x="0" y="365127"/>
              <a:ext cx="5061098" cy="1344822"/>
            </a:xfrm>
            <a:prstGeom prst="rect">
              <a:avLst/>
            </a:prstGeom>
            <a:gradFill flip="none" rotWithShape="1">
              <a:gsLst>
                <a:gs pos="0">
                  <a:schemeClr val="bg1"/>
                </a:gs>
                <a:gs pos="100000">
                  <a:srgbClr val="EFEEE7"/>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7" name="Picture 2" descr="Image result for corpora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4642" y="365127"/>
              <a:ext cx="4841358" cy="134482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normAutofit/>
          </a:bodyPr>
          <a:lstStyle/>
          <a:p>
            <a:r>
              <a:rPr lang="en-US" sz="3200" b="1" dirty="0" smtClean="0"/>
              <a:t>PARTNERSHIP GOALS &amp; ADVANTAGES</a:t>
            </a:r>
            <a:endParaRPr lang="en-MY" sz="3200" b="1" dirty="0"/>
          </a:p>
        </p:txBody>
      </p:sp>
      <p:pic>
        <p:nvPicPr>
          <p:cNvPr id="18436" name="Picture 4" descr="Image result for problems cannot be solved by the same lev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499" y="1927666"/>
            <a:ext cx="8765001" cy="412470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544457" y="5588000"/>
            <a:ext cx="1683657" cy="4064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MY"/>
          </a:p>
        </p:txBody>
      </p:sp>
    </p:spTree>
    <p:extLst>
      <p:ext uri="{BB962C8B-B14F-4D97-AF65-F5344CB8AC3E}">
        <p14:creationId xmlns:p14="http://schemas.microsoft.com/office/powerpoint/2010/main" val="11778354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4000" b="1" dirty="0" smtClean="0">
                <a:solidFill>
                  <a:schemeClr val="bg1"/>
                </a:solidFill>
              </a:rPr>
              <a:t>JCI Malaysia</a:t>
            </a:r>
            <a:br>
              <a:rPr lang="en-US" sz="4000" b="1" dirty="0" smtClean="0">
                <a:solidFill>
                  <a:schemeClr val="bg1"/>
                </a:solidFill>
              </a:rPr>
            </a:br>
            <a:r>
              <a:rPr lang="en-US" sz="4000" b="1" dirty="0" smtClean="0">
                <a:solidFill>
                  <a:schemeClr val="bg1"/>
                </a:solidFill>
              </a:rPr>
              <a:t>Membership Events</a:t>
            </a:r>
            <a:endParaRPr lang="en-MY" sz="4000" b="1" dirty="0">
              <a:solidFill>
                <a:schemeClr val="bg1"/>
              </a:solidFill>
            </a:endParaRPr>
          </a:p>
        </p:txBody>
      </p:sp>
      <p:sp>
        <p:nvSpPr>
          <p:cNvPr id="3" name="Text Placeholder 2"/>
          <p:cNvSpPr>
            <a:spLocks noGrp="1"/>
          </p:cNvSpPr>
          <p:nvPr>
            <p:ph type="body" idx="1"/>
          </p:nvPr>
        </p:nvSpPr>
        <p:spPr/>
        <p:txBody>
          <a:bodyPr/>
          <a:lstStyle/>
          <a:p>
            <a:pPr algn="r"/>
            <a:r>
              <a:rPr lang="en-US" dirty="0" smtClean="0">
                <a:solidFill>
                  <a:schemeClr val="bg1"/>
                </a:solidFill>
              </a:rPr>
              <a:t>Standard Guidelines</a:t>
            </a:r>
            <a:endParaRPr lang="en-MY"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7246" y="74428"/>
            <a:ext cx="3009016" cy="1003005"/>
          </a:xfrm>
          <a:prstGeom prst="rect">
            <a:avLst/>
          </a:prstGeom>
        </p:spPr>
      </p:pic>
    </p:spTree>
    <p:extLst>
      <p:ext uri="{BB962C8B-B14F-4D97-AF65-F5344CB8AC3E}">
        <p14:creationId xmlns:p14="http://schemas.microsoft.com/office/powerpoint/2010/main" val="8511967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grpSp>
        <p:nvGrpSpPr>
          <p:cNvPr id="8" name="Group 7"/>
          <p:cNvGrpSpPr/>
          <p:nvPr/>
        </p:nvGrpSpPr>
        <p:grpSpPr>
          <a:xfrm>
            <a:off x="0" y="365127"/>
            <a:ext cx="9906000" cy="1344822"/>
            <a:chOff x="0" y="365127"/>
            <a:chExt cx="9906000" cy="1344822"/>
          </a:xfrm>
        </p:grpSpPr>
        <p:sp>
          <p:nvSpPr>
            <p:cNvPr id="9" name="Rectangle 8"/>
            <p:cNvSpPr/>
            <p:nvPr/>
          </p:nvSpPr>
          <p:spPr>
            <a:xfrm>
              <a:off x="0" y="365127"/>
              <a:ext cx="5061098" cy="1344822"/>
            </a:xfrm>
            <a:prstGeom prst="rect">
              <a:avLst/>
            </a:prstGeom>
            <a:gradFill flip="none" rotWithShape="1">
              <a:gsLst>
                <a:gs pos="0">
                  <a:schemeClr val="bg1"/>
                </a:gs>
                <a:gs pos="100000">
                  <a:srgbClr val="EFEEE7"/>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10" name="Picture 2" descr="Image result for corpora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4642" y="365127"/>
              <a:ext cx="4841358" cy="134482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normAutofit/>
          </a:bodyPr>
          <a:lstStyle/>
          <a:p>
            <a:r>
              <a:rPr lang="en-US" sz="3200" b="1" dirty="0" smtClean="0"/>
              <a:t>JCIM MEGA/SUPER GMM CUM</a:t>
            </a:r>
            <a:br>
              <a:rPr lang="en-US" sz="3200" b="1" dirty="0" smtClean="0"/>
            </a:br>
            <a:r>
              <a:rPr lang="en-US" sz="3200" b="1" dirty="0" smtClean="0"/>
              <a:t>QUARTERLY PRESIDENT AWARDS</a:t>
            </a:r>
            <a:endParaRPr lang="en-MY" sz="3200" b="1" dirty="0"/>
          </a:p>
        </p:txBody>
      </p:sp>
      <p:sp>
        <p:nvSpPr>
          <p:cNvPr id="4" name="Content Placeholder 3"/>
          <p:cNvSpPr>
            <a:spLocks noGrp="1"/>
          </p:cNvSpPr>
          <p:nvPr>
            <p:ph sz="half" idx="1"/>
          </p:nvPr>
        </p:nvSpPr>
        <p:spPr/>
        <p:txBody>
          <a:bodyPr>
            <a:normAutofit lnSpcReduction="10000"/>
          </a:bodyPr>
          <a:lstStyle/>
          <a:p>
            <a:pPr marL="0" indent="0">
              <a:buNone/>
            </a:pPr>
            <a:r>
              <a:rPr lang="en-US" b="1" dirty="0" smtClean="0"/>
              <a:t>Introduction</a:t>
            </a:r>
          </a:p>
          <a:p>
            <a:pPr marL="0" indent="0">
              <a:buNone/>
            </a:pPr>
            <a:r>
              <a:rPr lang="en-US" sz="2200" dirty="0" smtClean="0"/>
              <a:t>A mega GMM can be used as a members recruitment tool for JCI friends to join a JCI event, have fun, meet new friends and even witness a quarterly award recognition. </a:t>
            </a:r>
          </a:p>
          <a:p>
            <a:pPr marL="0" indent="0">
              <a:buNone/>
            </a:pPr>
            <a:endParaRPr lang="en-US" dirty="0"/>
          </a:p>
          <a:p>
            <a:pPr marL="0" indent="0">
              <a:buNone/>
            </a:pPr>
            <a:r>
              <a:rPr lang="en-US" b="1" dirty="0" smtClean="0"/>
              <a:t>Toolkits:</a:t>
            </a:r>
          </a:p>
          <a:p>
            <a:r>
              <a:rPr lang="en-US" sz="2000" dirty="0" smtClean="0"/>
              <a:t>GMM Agenda Template</a:t>
            </a:r>
          </a:p>
          <a:p>
            <a:r>
              <a:rPr lang="en-US" sz="2000" dirty="0" smtClean="0"/>
              <a:t>GMM Slides Template</a:t>
            </a:r>
          </a:p>
          <a:p>
            <a:r>
              <a:rPr lang="en-US" sz="2000" dirty="0" smtClean="0"/>
              <a:t>Award Recognition Slide Template</a:t>
            </a:r>
            <a:endParaRPr lang="en-MY" sz="2000" dirty="0"/>
          </a:p>
        </p:txBody>
      </p:sp>
      <p:pic>
        <p:nvPicPr>
          <p:cNvPr id="6" name="Content Placeholder 5"/>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t="10759" b="16240"/>
          <a:stretch/>
        </p:blipFill>
        <p:spPr>
          <a:xfrm>
            <a:off x="5348288" y="1886572"/>
            <a:ext cx="3662362" cy="2005185"/>
          </a:xfr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640" r="1765"/>
          <a:stretch/>
        </p:blipFill>
        <p:spPr>
          <a:xfrm>
            <a:off x="5362575" y="4058444"/>
            <a:ext cx="3648075" cy="2124373"/>
          </a:xfrm>
          <a:prstGeom prst="rect">
            <a:avLst/>
          </a:prstGeom>
        </p:spPr>
      </p:pic>
    </p:spTree>
    <p:extLst>
      <p:ext uri="{BB962C8B-B14F-4D97-AF65-F5344CB8AC3E}">
        <p14:creationId xmlns:p14="http://schemas.microsoft.com/office/powerpoint/2010/main" val="37187752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grpSp>
        <p:nvGrpSpPr>
          <p:cNvPr id="8" name="Group 7"/>
          <p:cNvGrpSpPr/>
          <p:nvPr/>
        </p:nvGrpSpPr>
        <p:grpSpPr>
          <a:xfrm>
            <a:off x="0" y="365127"/>
            <a:ext cx="9906000" cy="1344822"/>
            <a:chOff x="0" y="365127"/>
            <a:chExt cx="9906000" cy="1344822"/>
          </a:xfrm>
        </p:grpSpPr>
        <p:sp>
          <p:nvSpPr>
            <p:cNvPr id="9" name="Rectangle 8"/>
            <p:cNvSpPr/>
            <p:nvPr/>
          </p:nvSpPr>
          <p:spPr>
            <a:xfrm>
              <a:off x="0" y="365127"/>
              <a:ext cx="5061098" cy="1344822"/>
            </a:xfrm>
            <a:prstGeom prst="rect">
              <a:avLst/>
            </a:prstGeom>
            <a:gradFill flip="none" rotWithShape="1">
              <a:gsLst>
                <a:gs pos="0">
                  <a:schemeClr val="bg1"/>
                </a:gs>
                <a:gs pos="100000">
                  <a:srgbClr val="EFEEE7"/>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10" name="Picture 2" descr="Image result for corpora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4642" y="365127"/>
              <a:ext cx="4841358" cy="134482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normAutofit/>
          </a:bodyPr>
          <a:lstStyle/>
          <a:p>
            <a:r>
              <a:rPr lang="en-US" sz="4000" b="1" dirty="0" smtClean="0"/>
              <a:t>JCIM OPEN DAY</a:t>
            </a:r>
            <a:endParaRPr lang="en-MY" sz="4000" b="1" dirty="0"/>
          </a:p>
        </p:txBody>
      </p:sp>
      <p:sp>
        <p:nvSpPr>
          <p:cNvPr id="6" name="Content Placeholder 5"/>
          <p:cNvSpPr>
            <a:spLocks noGrp="1"/>
          </p:cNvSpPr>
          <p:nvPr>
            <p:ph sz="half" idx="1"/>
          </p:nvPr>
        </p:nvSpPr>
        <p:spPr/>
        <p:txBody>
          <a:bodyPr>
            <a:normAutofit lnSpcReduction="10000"/>
          </a:bodyPr>
          <a:lstStyle/>
          <a:p>
            <a:pPr marL="0" indent="0">
              <a:buNone/>
            </a:pPr>
            <a:r>
              <a:rPr lang="en-US" b="1" dirty="0" smtClean="0"/>
              <a:t>Introduction</a:t>
            </a:r>
          </a:p>
          <a:p>
            <a:pPr marL="0" indent="0">
              <a:buNone/>
            </a:pPr>
            <a:r>
              <a:rPr lang="en-US" sz="2000" dirty="0" smtClean="0"/>
              <a:t>The open day is an event to create publicity of JCI and projects of LOs to the public to achieve specific objectives such as: member recruitment, project participation, community engagement etc.</a:t>
            </a:r>
            <a:endParaRPr lang="en-US" sz="2000" dirty="0"/>
          </a:p>
          <a:p>
            <a:pPr marL="0" indent="0">
              <a:buNone/>
            </a:pPr>
            <a:endParaRPr lang="en-US" dirty="0" smtClean="0"/>
          </a:p>
          <a:p>
            <a:pPr marL="0" indent="0">
              <a:buNone/>
            </a:pPr>
            <a:r>
              <a:rPr lang="en-US" b="1" dirty="0" smtClean="0"/>
              <a:t>Toolkits:</a:t>
            </a:r>
          </a:p>
          <a:p>
            <a:r>
              <a:rPr lang="en-US" sz="2200" dirty="0" smtClean="0"/>
              <a:t>JCIM Open Day template</a:t>
            </a:r>
          </a:p>
          <a:p>
            <a:r>
              <a:rPr lang="en-US" sz="2200" dirty="0" smtClean="0"/>
              <a:t>JCI Brochure template</a:t>
            </a:r>
          </a:p>
          <a:p>
            <a:r>
              <a:rPr lang="en-US" sz="2200" dirty="0" smtClean="0"/>
              <a:t>JCIM Promotion Videos</a:t>
            </a:r>
          </a:p>
          <a:p>
            <a:endParaRPr lang="en-US" sz="2200" dirty="0" smtClean="0"/>
          </a:p>
          <a:p>
            <a:endParaRPr lang="en-MY" dirty="0"/>
          </a:p>
        </p:txBody>
      </p:sp>
      <p:pic>
        <p:nvPicPr>
          <p:cNvPr id="11" name="Content Placeholder 10"/>
          <p:cNvPicPr>
            <a:picLocks noGrp="1" noChangeAspect="1"/>
          </p:cNvPicPr>
          <p:nvPr>
            <p:ph sz="half" idx="2"/>
          </p:nvPr>
        </p:nvPicPr>
        <p:blipFill rotWithShape="1">
          <a:blip r:embed="rId4"/>
          <a:srcRect l="7929" t="-517" r="9163" b="517"/>
          <a:stretch/>
        </p:blipFill>
        <p:spPr>
          <a:xfrm>
            <a:off x="4953000" y="2060121"/>
            <a:ext cx="4441478" cy="3571421"/>
          </a:xfrm>
          <a:prstGeom prst="rect">
            <a:avLst/>
          </a:prstGeom>
        </p:spPr>
      </p:pic>
    </p:spTree>
    <p:extLst>
      <p:ext uri="{BB962C8B-B14F-4D97-AF65-F5344CB8AC3E}">
        <p14:creationId xmlns:p14="http://schemas.microsoft.com/office/powerpoint/2010/main" val="39338755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0" y="365127"/>
            <a:ext cx="9906000" cy="1344822"/>
            <a:chOff x="0" y="365127"/>
            <a:chExt cx="9906000" cy="1344822"/>
          </a:xfrm>
        </p:grpSpPr>
        <p:sp>
          <p:nvSpPr>
            <p:cNvPr id="13" name="Rectangle 12"/>
            <p:cNvSpPr/>
            <p:nvPr/>
          </p:nvSpPr>
          <p:spPr>
            <a:xfrm>
              <a:off x="0" y="365127"/>
              <a:ext cx="5061098" cy="1344822"/>
            </a:xfrm>
            <a:prstGeom prst="rect">
              <a:avLst/>
            </a:prstGeom>
            <a:gradFill flip="none" rotWithShape="1">
              <a:gsLst>
                <a:gs pos="0">
                  <a:schemeClr val="bg1"/>
                </a:gs>
                <a:gs pos="100000">
                  <a:srgbClr val="EFEEE7"/>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14" name="Picture 2" descr="Image result for corpora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4642" y="365127"/>
              <a:ext cx="4841358" cy="134482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normAutofit/>
          </a:bodyPr>
          <a:lstStyle/>
          <a:p>
            <a:r>
              <a:rPr lang="en-US" sz="3200" b="1" dirty="0" smtClean="0"/>
              <a:t>JCI LOCAL ORGANIZATION BUNTING DESIGN</a:t>
            </a:r>
            <a:endParaRPr lang="en-MY" sz="3200" b="1" dirty="0"/>
          </a:p>
        </p:txBody>
      </p:sp>
      <p:sp>
        <p:nvSpPr>
          <p:cNvPr id="4" name="Content Placeholder 3"/>
          <p:cNvSpPr>
            <a:spLocks noGrp="1"/>
          </p:cNvSpPr>
          <p:nvPr>
            <p:ph sz="half" idx="1"/>
          </p:nvPr>
        </p:nvSpPr>
        <p:spPr/>
        <p:txBody>
          <a:bodyPr/>
          <a:lstStyle/>
          <a:p>
            <a:pPr marL="0" indent="0">
              <a:buNone/>
            </a:pPr>
            <a:r>
              <a:rPr lang="en-US" b="1" dirty="0" smtClean="0"/>
              <a:t>Introduction</a:t>
            </a:r>
          </a:p>
          <a:p>
            <a:pPr marL="0" indent="0">
              <a:buNone/>
            </a:pPr>
            <a:r>
              <a:rPr lang="en-US" sz="2000" dirty="0" smtClean="0"/>
              <a:t>The JCI LO Buntings can be strategically positioned at places to reach out to prospective members. It can showcase LO’s accomplishments as well as projects as a publicity tool.</a:t>
            </a:r>
          </a:p>
          <a:p>
            <a:pPr marL="0" indent="0">
              <a:buNone/>
            </a:pPr>
            <a:endParaRPr lang="en-US" sz="2000" dirty="0"/>
          </a:p>
          <a:p>
            <a:pPr marL="0" indent="0">
              <a:buNone/>
            </a:pPr>
            <a:r>
              <a:rPr lang="en-US" b="1" dirty="0" smtClean="0"/>
              <a:t>Toolkits:</a:t>
            </a:r>
          </a:p>
          <a:p>
            <a:r>
              <a:rPr lang="en-US" sz="2000" dirty="0" smtClean="0"/>
              <a:t>Standard bunting design</a:t>
            </a:r>
          </a:p>
          <a:p>
            <a:r>
              <a:rPr lang="en-US" sz="2000" dirty="0" smtClean="0"/>
              <a:t>Bunting content template</a:t>
            </a:r>
          </a:p>
        </p:txBody>
      </p:sp>
      <p:pic>
        <p:nvPicPr>
          <p:cNvPr id="10" name="Picture 9"/>
          <p:cNvPicPr>
            <a:picLocks noChangeAspect="1"/>
          </p:cNvPicPr>
          <p:nvPr/>
        </p:nvPicPr>
        <p:blipFill>
          <a:blip r:embed="rId4"/>
          <a:stretch>
            <a:fillRect/>
          </a:stretch>
        </p:blipFill>
        <p:spPr>
          <a:xfrm>
            <a:off x="5318665" y="1890715"/>
            <a:ext cx="1953148" cy="4242830"/>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5"/>
          <a:stretch>
            <a:fillRect/>
          </a:stretch>
        </p:blipFill>
        <p:spPr>
          <a:xfrm>
            <a:off x="7485604" y="1890715"/>
            <a:ext cx="1953148" cy="42428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2653176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grpSp>
        <p:nvGrpSpPr>
          <p:cNvPr id="7" name="Group 6"/>
          <p:cNvGrpSpPr/>
          <p:nvPr/>
        </p:nvGrpSpPr>
        <p:grpSpPr>
          <a:xfrm>
            <a:off x="0" y="365127"/>
            <a:ext cx="9906000" cy="1344822"/>
            <a:chOff x="0" y="365127"/>
            <a:chExt cx="9906000" cy="1344822"/>
          </a:xfrm>
        </p:grpSpPr>
        <p:sp>
          <p:nvSpPr>
            <p:cNvPr id="8" name="Rectangle 7"/>
            <p:cNvSpPr/>
            <p:nvPr/>
          </p:nvSpPr>
          <p:spPr>
            <a:xfrm>
              <a:off x="0" y="365127"/>
              <a:ext cx="5061098" cy="1344822"/>
            </a:xfrm>
            <a:prstGeom prst="rect">
              <a:avLst/>
            </a:prstGeom>
            <a:gradFill flip="none" rotWithShape="1">
              <a:gsLst>
                <a:gs pos="0">
                  <a:schemeClr val="bg1"/>
                </a:gs>
                <a:gs pos="100000">
                  <a:srgbClr val="EFEEE7"/>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9" name="Picture 2" descr="Image result for corpora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4642" y="365127"/>
              <a:ext cx="4841358" cy="134482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normAutofit/>
          </a:bodyPr>
          <a:lstStyle/>
          <a:p>
            <a:r>
              <a:rPr lang="en-US" sz="3200" b="1" dirty="0" smtClean="0"/>
              <a:t>“OPPORTUNITY TO IMPACT” VIDEO CONTEST</a:t>
            </a:r>
            <a:endParaRPr lang="en-MY" sz="3200" b="1" dirty="0"/>
          </a:p>
        </p:txBody>
      </p:sp>
      <p:sp>
        <p:nvSpPr>
          <p:cNvPr id="4" name="Content Placeholder 3"/>
          <p:cNvSpPr>
            <a:spLocks noGrp="1"/>
          </p:cNvSpPr>
          <p:nvPr>
            <p:ph sz="half" idx="1"/>
          </p:nvPr>
        </p:nvSpPr>
        <p:spPr/>
        <p:txBody>
          <a:bodyPr/>
          <a:lstStyle/>
          <a:p>
            <a:pPr marL="0" indent="0">
              <a:buNone/>
            </a:pPr>
            <a:r>
              <a:rPr lang="en-US" altLang="zh-CN" b="1" dirty="0" smtClean="0"/>
              <a:t>Introduction</a:t>
            </a:r>
          </a:p>
          <a:p>
            <a:pPr marL="0" indent="0">
              <a:buNone/>
            </a:pPr>
            <a:r>
              <a:rPr lang="en-US" altLang="zh-CN" sz="2000" dirty="0" smtClean="0"/>
              <a:t>The video contest is to spur the innovation of JCI members into creating impactful videos that portrays JCI Mission, Vision and Values in JCI ACF community driven projects.</a:t>
            </a:r>
          </a:p>
          <a:p>
            <a:pPr marL="0" indent="0">
              <a:buNone/>
            </a:pPr>
            <a:endParaRPr lang="en-US" dirty="0" smtClean="0"/>
          </a:p>
          <a:p>
            <a:pPr marL="0" indent="0">
              <a:buNone/>
            </a:pPr>
            <a:r>
              <a:rPr lang="en-US" b="1" dirty="0" smtClean="0"/>
              <a:t>Toolkits:</a:t>
            </a:r>
            <a:endParaRPr lang="en-US" sz="2000" dirty="0" smtClean="0"/>
          </a:p>
          <a:p>
            <a:r>
              <a:rPr lang="en-US" sz="2000" dirty="0" smtClean="0"/>
              <a:t>Contest rules &amp; regulation</a:t>
            </a:r>
          </a:p>
          <a:p>
            <a:r>
              <a:rPr lang="en-US" sz="2000" dirty="0" smtClean="0"/>
              <a:t>Contest marking criteria</a:t>
            </a:r>
          </a:p>
          <a:p>
            <a:r>
              <a:rPr lang="en-US" sz="2000" dirty="0" smtClean="0"/>
              <a:t>Video editing software (free)</a:t>
            </a:r>
          </a:p>
        </p:txBody>
      </p:sp>
      <p:pic>
        <p:nvPicPr>
          <p:cNvPr id="6" name="Content Placeholder 5"/>
          <p:cNvPicPr>
            <a:picLocks noGrp="1" noChangeAspect="1"/>
          </p:cNvPicPr>
          <p:nvPr>
            <p:ph sz="half" idx="2"/>
          </p:nvPr>
        </p:nvPicPr>
        <p:blipFill rotWithShape="1">
          <a:blip r:embed="rId4"/>
          <a:srcRect l="16629" r="17006"/>
          <a:stretch/>
        </p:blipFill>
        <p:spPr>
          <a:xfrm>
            <a:off x="5181600" y="1825625"/>
            <a:ext cx="3886200" cy="4031578"/>
          </a:xfrm>
          <a:prstGeom prst="rect">
            <a:avLst/>
          </a:prstGeom>
        </p:spPr>
      </p:pic>
    </p:spTree>
    <p:extLst>
      <p:ext uri="{BB962C8B-B14F-4D97-AF65-F5344CB8AC3E}">
        <p14:creationId xmlns:p14="http://schemas.microsoft.com/office/powerpoint/2010/main" val="24786944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grpSp>
        <p:nvGrpSpPr>
          <p:cNvPr id="7" name="Group 6"/>
          <p:cNvGrpSpPr/>
          <p:nvPr/>
        </p:nvGrpSpPr>
        <p:grpSpPr>
          <a:xfrm>
            <a:off x="0" y="365127"/>
            <a:ext cx="9906000" cy="1344822"/>
            <a:chOff x="0" y="365127"/>
            <a:chExt cx="9906000" cy="1344822"/>
          </a:xfrm>
        </p:grpSpPr>
        <p:sp>
          <p:nvSpPr>
            <p:cNvPr id="8" name="Rectangle 7"/>
            <p:cNvSpPr/>
            <p:nvPr/>
          </p:nvSpPr>
          <p:spPr>
            <a:xfrm>
              <a:off x="0" y="365127"/>
              <a:ext cx="5061098" cy="1344822"/>
            </a:xfrm>
            <a:prstGeom prst="rect">
              <a:avLst/>
            </a:prstGeom>
            <a:gradFill flip="none" rotWithShape="1">
              <a:gsLst>
                <a:gs pos="0">
                  <a:schemeClr val="bg1"/>
                </a:gs>
                <a:gs pos="100000">
                  <a:srgbClr val="EFEEE7"/>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9" name="Picture 2" descr="Image result for corpora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4642" y="365127"/>
              <a:ext cx="4841358" cy="134482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normAutofit/>
          </a:bodyPr>
          <a:lstStyle/>
          <a:p>
            <a:r>
              <a:rPr lang="en-US" sz="4000" b="1" dirty="0" smtClean="0"/>
              <a:t>JCIM GRADUATION CEREMONY</a:t>
            </a:r>
            <a:endParaRPr lang="en-MY" sz="4000" b="1" dirty="0"/>
          </a:p>
        </p:txBody>
      </p:sp>
      <p:sp>
        <p:nvSpPr>
          <p:cNvPr id="4" name="Content Placeholder 3"/>
          <p:cNvSpPr>
            <a:spLocks noGrp="1"/>
          </p:cNvSpPr>
          <p:nvPr>
            <p:ph sz="half" idx="1"/>
          </p:nvPr>
        </p:nvSpPr>
        <p:spPr/>
        <p:txBody>
          <a:bodyPr>
            <a:normAutofit fontScale="92500" lnSpcReduction="20000"/>
          </a:bodyPr>
          <a:lstStyle/>
          <a:p>
            <a:pPr marL="0" indent="0">
              <a:buNone/>
            </a:pPr>
            <a:r>
              <a:rPr lang="en-US" b="1" dirty="0" smtClean="0"/>
              <a:t>Introduction</a:t>
            </a:r>
          </a:p>
          <a:p>
            <a:pPr marL="0" indent="0">
              <a:lnSpc>
                <a:spcPct val="100000"/>
              </a:lnSpc>
              <a:buNone/>
            </a:pPr>
            <a:r>
              <a:rPr lang="en-US" sz="2000" dirty="0" smtClean="0"/>
              <a:t>The JCIM Graduation Ceremony is to acknowledge the completion of a member’s JCI Journey after their 40</a:t>
            </a:r>
            <a:r>
              <a:rPr lang="en-US" sz="2000" baseline="30000" dirty="0" smtClean="0"/>
              <a:t>th</a:t>
            </a:r>
            <a:r>
              <a:rPr lang="en-US" sz="2000" dirty="0" smtClean="0"/>
              <a:t> calendar Birth Year, to initiate local hall of fames for JCI members with significant contributions.</a:t>
            </a:r>
          </a:p>
          <a:p>
            <a:pPr marL="0" indent="0">
              <a:buNone/>
            </a:pPr>
            <a:endParaRPr lang="en-US" sz="2400" dirty="0"/>
          </a:p>
          <a:p>
            <a:pPr marL="0" indent="0">
              <a:buNone/>
            </a:pPr>
            <a:r>
              <a:rPr lang="en-US" b="1" dirty="0" smtClean="0"/>
              <a:t>Toolkits:</a:t>
            </a:r>
          </a:p>
          <a:p>
            <a:pPr>
              <a:lnSpc>
                <a:spcPct val="100000"/>
              </a:lnSpc>
            </a:pPr>
            <a:r>
              <a:rPr lang="en-US" sz="2000" dirty="0" smtClean="0"/>
              <a:t>JCI Career Achievement Slides template</a:t>
            </a:r>
          </a:p>
          <a:p>
            <a:pPr>
              <a:lnSpc>
                <a:spcPct val="100000"/>
              </a:lnSpc>
            </a:pPr>
            <a:r>
              <a:rPr lang="en-US" sz="2000" dirty="0" smtClean="0"/>
              <a:t>JCI Certificate of Contribution/Completion</a:t>
            </a:r>
          </a:p>
          <a:p>
            <a:pPr>
              <a:lnSpc>
                <a:spcPct val="100000"/>
              </a:lnSpc>
            </a:pPr>
            <a:r>
              <a:rPr lang="en-US" sz="2000" dirty="0" smtClean="0"/>
              <a:t>Ceremony Agenda Template</a:t>
            </a:r>
            <a:endParaRPr lang="en-MY" sz="2000" dirty="0"/>
          </a:p>
        </p:txBody>
      </p:sp>
      <p:pic>
        <p:nvPicPr>
          <p:cNvPr id="6" name="Content Placeholder 5"/>
          <p:cNvPicPr>
            <a:picLocks noGrp="1" noChangeAspect="1"/>
          </p:cNvPicPr>
          <p:nvPr>
            <p:ph sz="half" idx="2"/>
          </p:nvPr>
        </p:nvPicPr>
        <p:blipFill rotWithShape="1">
          <a:blip r:embed="rId4"/>
          <a:srcRect l="16629" r="16101"/>
          <a:stretch/>
        </p:blipFill>
        <p:spPr>
          <a:xfrm>
            <a:off x="4953000" y="1825625"/>
            <a:ext cx="4133464" cy="4089391"/>
          </a:xfrm>
          <a:prstGeom prst="rect">
            <a:avLst/>
          </a:prstGeom>
        </p:spPr>
      </p:pic>
    </p:spTree>
    <p:extLst>
      <p:ext uri="{BB962C8B-B14F-4D97-AF65-F5344CB8AC3E}">
        <p14:creationId xmlns:p14="http://schemas.microsoft.com/office/powerpoint/2010/main" val="19789661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5603" y="179848"/>
            <a:ext cx="6356697" cy="6042178"/>
          </a:xfrm>
          <a:prstGeom prst="rect">
            <a:avLst/>
          </a:prstGeom>
        </p:spPr>
      </p:pic>
    </p:spTree>
    <p:extLst>
      <p:ext uri="{BB962C8B-B14F-4D97-AF65-F5344CB8AC3E}">
        <p14:creationId xmlns:p14="http://schemas.microsoft.com/office/powerpoint/2010/main" val="3019633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2290" name="Picture 2"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9232"/>
          <a:stretch/>
        </p:blipFill>
        <p:spPr bwMode="auto">
          <a:xfrm>
            <a:off x="-2" y="0"/>
            <a:ext cx="9906002" cy="613886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50067" y="3786981"/>
            <a:ext cx="8805863" cy="4351338"/>
          </a:xfrm>
        </p:spPr>
        <p:txBody>
          <a:bodyPr>
            <a:normAutofit/>
          </a:bodyPr>
          <a:lstStyle/>
          <a:p>
            <a:pPr marL="0" indent="0" algn="ctr">
              <a:buNone/>
            </a:pPr>
            <a:r>
              <a:rPr lang="en-US" dirty="0" smtClean="0">
                <a:solidFill>
                  <a:schemeClr val="bg1"/>
                </a:solidFill>
              </a:rPr>
              <a:t>To </a:t>
            </a:r>
            <a:r>
              <a:rPr lang="en-US" dirty="0">
                <a:solidFill>
                  <a:schemeClr val="bg1"/>
                </a:solidFill>
              </a:rPr>
              <a:t>bring together business and professional leaders in order to provide </a:t>
            </a:r>
            <a:r>
              <a:rPr lang="en-US" b="1" dirty="0">
                <a:solidFill>
                  <a:schemeClr val="bg1"/>
                </a:solidFill>
              </a:rPr>
              <a:t>humanitarian service</a:t>
            </a:r>
            <a:r>
              <a:rPr lang="en-US" dirty="0">
                <a:solidFill>
                  <a:schemeClr val="bg1"/>
                </a:solidFill>
              </a:rPr>
              <a:t> and to </a:t>
            </a:r>
            <a:r>
              <a:rPr lang="en-US" b="1" dirty="0">
                <a:solidFill>
                  <a:schemeClr val="bg1"/>
                </a:solidFill>
              </a:rPr>
              <a:t>advance goodwill </a:t>
            </a:r>
            <a:r>
              <a:rPr lang="en-US" dirty="0">
                <a:solidFill>
                  <a:schemeClr val="bg1"/>
                </a:solidFill>
              </a:rPr>
              <a:t>and peace around the world.</a:t>
            </a:r>
            <a:endParaRPr lang="en-US" dirty="0" smtClean="0">
              <a:solidFill>
                <a:schemeClr val="bg1"/>
              </a:solidFil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3923" y="840578"/>
            <a:ext cx="2228853" cy="2228853"/>
          </a:xfrm>
          <a:prstGeom prst="rect">
            <a:avLst/>
          </a:prstGeom>
        </p:spPr>
      </p:pic>
    </p:spTree>
    <p:extLst>
      <p:ext uri="{BB962C8B-B14F-4D97-AF65-F5344CB8AC3E}">
        <p14:creationId xmlns:p14="http://schemas.microsoft.com/office/powerpoint/2010/main" val="318064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grpSp>
        <p:nvGrpSpPr>
          <p:cNvPr id="7" name="Group 6"/>
          <p:cNvGrpSpPr/>
          <p:nvPr/>
        </p:nvGrpSpPr>
        <p:grpSpPr>
          <a:xfrm>
            <a:off x="0" y="365127"/>
            <a:ext cx="9906000" cy="1344822"/>
            <a:chOff x="0" y="365127"/>
            <a:chExt cx="9906000" cy="1344822"/>
          </a:xfrm>
        </p:grpSpPr>
        <p:sp>
          <p:nvSpPr>
            <p:cNvPr id="8" name="Rectangle 7"/>
            <p:cNvSpPr/>
            <p:nvPr/>
          </p:nvSpPr>
          <p:spPr>
            <a:xfrm>
              <a:off x="0" y="365127"/>
              <a:ext cx="5061098" cy="1344822"/>
            </a:xfrm>
            <a:prstGeom prst="rect">
              <a:avLst/>
            </a:prstGeom>
            <a:gradFill flip="none" rotWithShape="1">
              <a:gsLst>
                <a:gs pos="0">
                  <a:schemeClr val="bg1"/>
                </a:gs>
                <a:gs pos="100000">
                  <a:srgbClr val="EFEEE7"/>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9" name="Picture 2" descr="Image result for corpora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4642" y="365127"/>
              <a:ext cx="4841358" cy="134482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normAutofit/>
          </a:bodyPr>
          <a:lstStyle/>
          <a:p>
            <a:r>
              <a:rPr lang="en-US" sz="3600" b="1" dirty="0" smtClean="0"/>
              <a:t>CONCLUDING REMARKS</a:t>
            </a:r>
            <a:endParaRPr lang="en-MY" sz="3600" b="1" dirty="0"/>
          </a:p>
        </p:txBody>
      </p:sp>
      <p:sp>
        <p:nvSpPr>
          <p:cNvPr id="10" name="Content Placeholder 9"/>
          <p:cNvSpPr>
            <a:spLocks noGrp="1"/>
          </p:cNvSpPr>
          <p:nvPr>
            <p:ph sz="half" idx="1"/>
          </p:nvPr>
        </p:nvSpPr>
        <p:spPr>
          <a:xfrm>
            <a:off x="681037" y="1825625"/>
            <a:ext cx="4732791" cy="4351338"/>
          </a:xfrm>
        </p:spPr>
        <p:txBody>
          <a:bodyPr>
            <a:normAutofit lnSpcReduction="10000"/>
          </a:bodyPr>
          <a:lstStyle/>
          <a:p>
            <a:pPr marL="0" indent="0">
              <a:buNone/>
            </a:pPr>
            <a:r>
              <a:rPr lang="en-US" sz="2400" dirty="0" smtClean="0"/>
              <a:t>We hopes that the SMF can be utilized by all the local organizations within JCI Malaysia and create strong organizations that are able to continuously create sustainable impact that address community challenges while developing youths to be the leaders of tomorrow.</a:t>
            </a:r>
          </a:p>
          <a:p>
            <a:pPr marL="0" indent="0">
              <a:buNone/>
            </a:pPr>
            <a:endParaRPr lang="en-US" sz="2400" dirty="0"/>
          </a:p>
          <a:p>
            <a:pPr marL="0" indent="0">
              <a:buNone/>
            </a:pPr>
            <a:r>
              <a:rPr lang="en-US" sz="2400" dirty="0" smtClean="0"/>
              <a:t>SMF will eventually, some day give references to other organizations in fulfilling our presidential theme of “</a:t>
            </a:r>
            <a:r>
              <a:rPr lang="en-US" sz="2400" b="1" dirty="0" smtClean="0"/>
              <a:t>Leadership Beyond Limits</a:t>
            </a:r>
            <a:r>
              <a:rPr lang="en-US" sz="2400" dirty="0" smtClean="0"/>
              <a:t>”</a:t>
            </a:r>
            <a:endParaRPr lang="en-MY" sz="2400" dirty="0"/>
          </a:p>
        </p:txBody>
      </p:sp>
      <p:pic>
        <p:nvPicPr>
          <p:cNvPr id="12" name="Content Placeholder 11"/>
          <p:cNvPicPr>
            <a:picLocks noGrp="1" noChangeAspect="1"/>
          </p:cNvPicPr>
          <p:nvPr>
            <p:ph sz="half" idx="2"/>
          </p:nvPr>
        </p:nvPicPr>
        <p:blipFill>
          <a:blip r:embed="rId4"/>
          <a:stretch>
            <a:fillRect/>
          </a:stretch>
        </p:blipFill>
        <p:spPr>
          <a:xfrm>
            <a:off x="5471884" y="1948307"/>
            <a:ext cx="4105973" cy="4105973"/>
          </a:xfrm>
          <a:prstGeom prst="rect">
            <a:avLst/>
          </a:prstGeom>
        </p:spPr>
      </p:pic>
    </p:spTree>
    <p:extLst>
      <p:ext uri="{BB962C8B-B14F-4D97-AF65-F5344CB8AC3E}">
        <p14:creationId xmlns:p14="http://schemas.microsoft.com/office/powerpoint/2010/main" val="3311039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800" dirty="0" smtClean="0"/>
              <a:t>Thank you for your kind attention!</a:t>
            </a:r>
            <a:endParaRPr lang="en-MY" sz="4800" dirty="0"/>
          </a:p>
        </p:txBody>
      </p:sp>
      <p:sp>
        <p:nvSpPr>
          <p:cNvPr id="11" name="Text Placeholder 10"/>
          <p:cNvSpPr>
            <a:spLocks noGrp="1"/>
          </p:cNvSpPr>
          <p:nvPr>
            <p:ph type="body" idx="1"/>
          </p:nvPr>
        </p:nvSpPr>
        <p:spPr>
          <a:xfrm>
            <a:off x="1828800" y="4562477"/>
            <a:ext cx="5675086" cy="1500187"/>
          </a:xfrm>
        </p:spPr>
        <p:txBody>
          <a:bodyPr>
            <a:normAutofit/>
          </a:bodyPr>
          <a:lstStyle/>
          <a:p>
            <a:pPr algn="ctr"/>
            <a:r>
              <a:rPr lang="en-US" dirty="0" smtClean="0"/>
              <a:t>Wishing all a happy new year and an impactful and fruitful year ahead!</a:t>
            </a:r>
            <a:endParaRPr lang="en-MY"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5800" y="1137975"/>
            <a:ext cx="5994400" cy="1998133"/>
          </a:xfrm>
          <a:prstGeom prst="rect">
            <a:avLst/>
          </a:prstGeom>
        </p:spPr>
      </p:pic>
    </p:spTree>
    <p:extLst>
      <p:ext uri="{BB962C8B-B14F-4D97-AF65-F5344CB8AC3E}">
        <p14:creationId xmlns:p14="http://schemas.microsoft.com/office/powerpoint/2010/main" val="28363946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1268" name="Picture 4" descr="http://www.bnicanada.ca/wp-content/themes/bni/src/img/header-b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010900" cy="6247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1500" y="3790949"/>
            <a:ext cx="8782050" cy="201930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3" name="Content Placeholder 2"/>
          <p:cNvSpPr>
            <a:spLocks noGrp="1"/>
          </p:cNvSpPr>
          <p:nvPr>
            <p:ph idx="1"/>
          </p:nvPr>
        </p:nvSpPr>
        <p:spPr>
          <a:xfrm>
            <a:off x="930810" y="4071332"/>
            <a:ext cx="8044380" cy="4351338"/>
          </a:xfrm>
        </p:spPr>
        <p:txBody>
          <a:bodyPr>
            <a:normAutofit/>
          </a:bodyPr>
          <a:lstStyle/>
          <a:p>
            <a:pPr marL="0" indent="0" algn="ctr">
              <a:buNone/>
            </a:pPr>
            <a:r>
              <a:rPr lang="en-US" sz="2400" dirty="0" smtClean="0"/>
              <a:t>To </a:t>
            </a:r>
            <a:r>
              <a:rPr lang="en-US" sz="2400" dirty="0"/>
              <a:t>help members </a:t>
            </a:r>
            <a:r>
              <a:rPr lang="en-US" sz="2400" b="1" dirty="0"/>
              <a:t>increase their business through a structured, positive, and professional referral marketing program</a:t>
            </a:r>
            <a:r>
              <a:rPr lang="en-US" sz="2400" dirty="0"/>
              <a:t> that enables them to </a:t>
            </a:r>
            <a:r>
              <a:rPr lang="en-US" sz="2400" b="1" dirty="0"/>
              <a:t>develop long-term, meaningful relationships with quality business </a:t>
            </a:r>
            <a:r>
              <a:rPr lang="en-US" sz="2400" b="1" dirty="0" smtClean="0"/>
              <a:t>professionals.</a:t>
            </a:r>
          </a:p>
        </p:txBody>
      </p:sp>
      <p:sp>
        <p:nvSpPr>
          <p:cNvPr id="4" name="Rectangle 3"/>
          <p:cNvSpPr/>
          <p:nvPr/>
        </p:nvSpPr>
        <p:spPr>
          <a:xfrm>
            <a:off x="1104900" y="1266825"/>
            <a:ext cx="5600700" cy="177372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0625" y="1548793"/>
            <a:ext cx="2952750" cy="1281382"/>
          </a:xfrm>
          <a:prstGeom prst="rect">
            <a:avLst/>
          </a:prstGeom>
        </p:spPr>
      </p:pic>
    </p:spTree>
    <p:extLst>
      <p:ext uri="{BB962C8B-B14F-4D97-AF65-F5344CB8AC3E}">
        <p14:creationId xmlns:p14="http://schemas.microsoft.com/office/powerpoint/2010/main" val="29384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3314" name="Picture 2"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t="10935"/>
          <a:stretch/>
        </p:blipFill>
        <p:spPr bwMode="auto">
          <a:xfrm>
            <a:off x="0" y="0"/>
            <a:ext cx="9906000" cy="608217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930810" y="3906510"/>
            <a:ext cx="8044380" cy="4351338"/>
          </a:xfrm>
        </p:spPr>
        <p:txBody>
          <a:bodyPr>
            <a:normAutofit/>
          </a:bodyPr>
          <a:lstStyle/>
          <a:p>
            <a:pPr marL="0" indent="0" algn="ctr">
              <a:buNone/>
            </a:pPr>
            <a:r>
              <a:rPr lang="en-US" dirty="0" smtClean="0">
                <a:solidFill>
                  <a:schemeClr val="bg1"/>
                </a:solidFill>
              </a:rPr>
              <a:t>To </a:t>
            </a:r>
            <a:r>
              <a:rPr lang="en-US" b="1" dirty="0" smtClean="0">
                <a:solidFill>
                  <a:schemeClr val="bg1"/>
                </a:solidFill>
              </a:rPr>
              <a:t>provide development opportunity </a:t>
            </a:r>
            <a:r>
              <a:rPr lang="en-US" dirty="0" smtClean="0">
                <a:solidFill>
                  <a:schemeClr val="bg1"/>
                </a:solidFill>
              </a:rPr>
              <a:t>that </a:t>
            </a:r>
            <a:r>
              <a:rPr lang="en-US" b="1" dirty="0" smtClean="0">
                <a:solidFill>
                  <a:schemeClr val="bg1"/>
                </a:solidFill>
              </a:rPr>
              <a:t>empowers young people </a:t>
            </a:r>
            <a:r>
              <a:rPr lang="en-US" dirty="0" smtClean="0">
                <a:solidFill>
                  <a:schemeClr val="bg1"/>
                </a:solidFill>
              </a:rPr>
              <a:t>to </a:t>
            </a:r>
            <a:r>
              <a:rPr lang="en-US" b="1" dirty="0" smtClean="0">
                <a:solidFill>
                  <a:schemeClr val="bg1"/>
                </a:solidFill>
              </a:rPr>
              <a:t>create positive change</a:t>
            </a:r>
            <a:r>
              <a:rPr lang="en-US" dirty="0" smtClean="0">
                <a:solidFill>
                  <a:schemeClr val="bg1"/>
                </a:solidFill>
              </a:rPr>
              <a:t>.</a:t>
            </a:r>
            <a:endParaRPr lang="en-US" b="1" dirty="0" smtClean="0">
              <a:solidFill>
                <a:schemeClr val="bg1"/>
              </a:solidFill>
            </a:endParaRPr>
          </a:p>
        </p:txBody>
      </p:sp>
      <p:pic>
        <p:nvPicPr>
          <p:cNvPr id="4" name="Picture 3"/>
          <p:cNvPicPr>
            <a:picLocks noChangeAspect="1"/>
          </p:cNvPicPr>
          <p:nvPr/>
        </p:nvPicPr>
        <p:blipFill rotWithShape="1">
          <a:blip r:embed="rId5" cstate="print">
            <a:biLevel thresh="25000"/>
            <a:extLst>
              <a:ext uri="{28A0092B-C50C-407E-A947-70E740481C1C}">
                <a14:useLocalDpi xmlns:a14="http://schemas.microsoft.com/office/drawing/2010/main" val="0"/>
              </a:ext>
            </a:extLst>
          </a:blip>
          <a:srcRect l="10904" r="8032" b="37974"/>
          <a:stretch/>
        </p:blipFill>
        <p:spPr>
          <a:xfrm>
            <a:off x="514350" y="1276349"/>
            <a:ext cx="3964144" cy="1381125"/>
          </a:xfrm>
          <a:prstGeom prst="rect">
            <a:avLst/>
          </a:prstGeom>
          <a:noFill/>
          <a:ln>
            <a:noFill/>
          </a:ln>
        </p:spPr>
      </p:pic>
    </p:spTree>
    <p:extLst>
      <p:ext uri="{BB962C8B-B14F-4D97-AF65-F5344CB8AC3E}">
        <p14:creationId xmlns:p14="http://schemas.microsoft.com/office/powerpoint/2010/main" val="97551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MY"/>
          </a:p>
        </p:txBody>
      </p:sp>
      <p:pic>
        <p:nvPicPr>
          <p:cNvPr id="4" name="JCI 100th Anniversary- Sustaining the Futur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0" y="642938"/>
            <a:ext cx="9906000" cy="5572125"/>
          </a:xfr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09145" y="5193508"/>
            <a:ext cx="2821171" cy="940390"/>
          </a:xfrm>
          <a:prstGeom prst="rect">
            <a:avLst/>
          </a:prstGeom>
        </p:spPr>
      </p:pic>
    </p:spTree>
    <p:extLst>
      <p:ext uri="{BB962C8B-B14F-4D97-AF65-F5344CB8AC3E}">
        <p14:creationId xmlns:p14="http://schemas.microsoft.com/office/powerpoint/2010/main" val="8534168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23359</TotalTime>
  <Words>4177</Words>
  <Application>Microsoft Office PowerPoint</Application>
  <PresentationFormat>A4 Paper (210x297 mm)</PresentationFormat>
  <Paragraphs>521</Paragraphs>
  <Slides>61</Slides>
  <Notes>51</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68" baseType="lpstr">
      <vt:lpstr>宋体</vt:lpstr>
      <vt:lpstr>Arial</vt:lpstr>
      <vt:lpstr>Calibri</vt:lpstr>
      <vt:lpstr>Calibri Light</vt:lpstr>
      <vt:lpstr>Helvetica</vt:lpstr>
      <vt:lpstr>Office Theme</vt:lpstr>
      <vt:lpstr>Acrobat Document</vt:lpstr>
      <vt:lpstr>2019 JCI Malaysia Membership Lifecycle Strategy Workshop  </vt:lpstr>
      <vt:lpstr>OBJECTIVES</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JCI MEMBERSHIP LIFECYCLE</vt:lpstr>
      <vt:lpstr>PowerPoint Presentation</vt:lpstr>
      <vt:lpstr>PowerPoint Presentation</vt:lpstr>
      <vt:lpstr>PowerPoint Presentation</vt:lpstr>
      <vt:lpstr>ACTIVE CITIZENSHIP</vt:lpstr>
      <vt:lpstr>A GLOBAL PHENOMENON OF MEMBERSHIP ORGANIZATION</vt:lpstr>
      <vt:lpstr>TYPICAL SYMPTOMS REFLECTING MEMBERSHIP CHALLENGES</vt:lpstr>
      <vt:lpstr>In an organization that deals with people….</vt:lpstr>
      <vt:lpstr>AN IDEA OF A SUSTAINABLE SOLUTION</vt:lpstr>
      <vt:lpstr>2019 JCI MALAYSIA  NEW INITIATIVE SUSTAINABLE MEMBERSHIP FRAMEWORK</vt:lpstr>
      <vt:lpstr>PowerPoint Presentation</vt:lpstr>
      <vt:lpstr>JCI Malaysia  Sustainable Membership Framework</vt:lpstr>
      <vt:lpstr>SURVEY</vt:lpstr>
      <vt:lpstr>SURVEYING MEMBERSHIP DATA</vt:lpstr>
      <vt:lpstr>SURVEYING MEMBERSHIP DATA</vt:lpstr>
      <vt:lpstr>ACTION PLAN FOR SURVEY</vt:lpstr>
      <vt:lpstr>UNDERSTANDING YOUR ASSETS</vt:lpstr>
      <vt:lpstr>ANALYSE</vt:lpstr>
      <vt:lpstr>ANALYSING MEMBERSHIP CHALLENGES</vt:lpstr>
      <vt:lpstr>ACTIVITY: UNDERSTANDING YOUR ORGANIZATION</vt:lpstr>
      <vt:lpstr>KEY ASPECTS OF MEMBERSHIP LIFECYCLE</vt:lpstr>
      <vt:lpstr>ACTION PLAN FOR “ANALYSING”</vt:lpstr>
      <vt:lpstr>PLANNING</vt:lpstr>
      <vt:lpstr>THE JCI IDENTITY – POSITIONING &amp; BRANDING</vt:lpstr>
      <vt:lpstr>NOTABLE JCI IDENTITIES</vt:lpstr>
      <vt:lpstr>PowerPoint Presentation</vt:lpstr>
      <vt:lpstr>PLANNING MEMBERSHIP PROGRAMS</vt:lpstr>
      <vt:lpstr>ACTION PLAN FOR “PLANNING”</vt:lpstr>
      <vt:lpstr>ACTIVITY: PLANNING YOUR IMPACT</vt:lpstr>
      <vt:lpstr>ACTION</vt:lpstr>
      <vt:lpstr>ACTION ON STRATEGIES AND PROJECTS</vt:lpstr>
      <vt:lpstr>SUGGESTED PROGRAMS &amp; PROJECTS</vt:lpstr>
      <vt:lpstr>THE MAGIC NUMBER</vt:lpstr>
      <vt:lpstr>EVALUATION</vt:lpstr>
      <vt:lpstr>EVALUATING MEMBERSHIP IMPACTS</vt:lpstr>
      <vt:lpstr>MEASURABLE KEY PERFORMANCE INDEX</vt:lpstr>
      <vt:lpstr>ACTION PLAN FOR “EVALUATION”</vt:lpstr>
      <vt:lpstr>JCIM SMF EXPECTED OUTCOME</vt:lpstr>
      <vt:lpstr>AN IMPACT-DRIVEN MODEL</vt:lpstr>
      <vt:lpstr>PARTNERSHIP</vt:lpstr>
      <vt:lpstr>PARTNERS IN MEMBERSHIP DEVELOPMENT</vt:lpstr>
      <vt:lpstr>PARTNERSHIP GOALS &amp; ADVANTAGES</vt:lpstr>
      <vt:lpstr>JCI Malaysia Membership Events</vt:lpstr>
      <vt:lpstr>JCIM MEGA/SUPER GMM CUM QUARTERLY PRESIDENT AWARDS</vt:lpstr>
      <vt:lpstr>JCIM OPEN DAY</vt:lpstr>
      <vt:lpstr>JCI LOCAL ORGANIZATION BUNTING DESIGN</vt:lpstr>
      <vt:lpstr>“OPPORTUNITY TO IMPACT” VIDEO CONTEST</vt:lpstr>
      <vt:lpstr>JCIM GRADUATION CEREMONY</vt:lpstr>
      <vt:lpstr>PowerPoint Presentation</vt:lpstr>
      <vt:lpstr>CONCLUDING REMARKS</vt:lpstr>
      <vt:lpstr>Thank you for your kind attention!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JCI Malaysia Sustainable Membership Framework</dc:title>
  <dc:creator>Zelt Kueh</dc:creator>
  <cp:lastModifiedBy>Zelt Kueh</cp:lastModifiedBy>
  <cp:revision>126</cp:revision>
  <dcterms:created xsi:type="dcterms:W3CDTF">2018-12-20T16:22:32Z</dcterms:created>
  <dcterms:modified xsi:type="dcterms:W3CDTF">2019-07-30T15:05:50Z</dcterms:modified>
</cp:coreProperties>
</file>